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73" r:id="rId5"/>
    <p:sldId id="267" r:id="rId6"/>
    <p:sldId id="274" r:id="rId7"/>
    <p:sldId id="270" r:id="rId8"/>
    <p:sldId id="272" r:id="rId9"/>
    <p:sldId id="271" r:id="rId10"/>
    <p:sldId id="275" r:id="rId11"/>
    <p:sldId id="263" r:id="rId12"/>
    <p:sldId id="264" r:id="rId13"/>
    <p:sldId id="265" r:id="rId14"/>
    <p:sldId id="266" r:id="rId15"/>
    <p:sldId id="268" r:id="rId16"/>
    <p:sldId id="269" r:id="rId17"/>
    <p:sldId id="257" r:id="rId18"/>
    <p:sldId id="258" r:id="rId19"/>
    <p:sldId id="259" r:id="rId2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57A3FF"/>
    <a:srgbClr val="2387FF"/>
    <a:srgbClr val="99C7FF"/>
    <a:srgbClr val="D9D9D9"/>
    <a:srgbClr val="F1F1F1"/>
    <a:srgbClr val="F1F3F4"/>
    <a:srgbClr val="FFFFFF"/>
    <a:srgbClr val="006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0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 24575,'0'0'0,"1"-1"0,-1 1 0,0-1 0,0 1 0,0-1 0,0 1 0,0-1 0,0 1 0,0-1 0,0 1 0,-1-1 0,1 1 0,0-1 0,0 1 0,0-1 0,0 1 0,-1-1 0,1 1 0,0 0 0,0-1 0,-1 1 0,1-1 0,0 1 0,-1 0 0,1-1 0,-1 1 0,1 0 0,0-1 0,-1 1 0,1 0 0,-1 0 0,1-1 0,-1 1 0,1 0 0,0 0 0,-1 0 0,0 0 0,0 0 0,0 0 0,1 0 0,-1 1 0,0-1 0,0 1 0,1-1 0,-1 1 0,0-1 0,1 1 0,-1-1 0,0 1 0,1-1 0,-1 1 0,1 0 0,-1-1 0,1 1 0,-1 0 0,1 0 0,0-1 0,-1 1 0,1 0 0,0 0 0,-1 0 0,1 1 0,-4 20 0,2 0 0,0 0 0,2 1 0,0-1 0,1 1 0,8 41 0,-3-15 0,8 51 0,52 189 0,60 90 0,-121-363 0,5 14 0,1 1 0,1-1 0,2-1 0,1 0 0,30 44 0,-43-71 0,-1 0 0,1 0 0,-1 0 0,1 0 0,0 0 0,0-1 0,0 1 0,0-1 0,0 1 0,0-1 0,1 0 0,-1 0 0,0 0 0,1 0 0,-1 0 0,0 0 0,1-1 0,-1 1 0,1-1 0,-1 1 0,1-1 0,0 0 0,-1 0 0,4-1 0,-2 0 0,1-1 0,-1 0 0,0 0 0,0 0 0,0 0 0,-1-1 0,1 1 0,0-1 0,-1 0 0,0 0 0,0 0 0,5-7 0,6-9 0,-1-1 0,0 0 0,18-44 0,34-103 0,-37 90 0,51-99 0,8 18 0,110-148 0,-185 290-227,-1 0-1,0-1 1,-1-1-1,-1 0 1,10-26-1,-10 12-6598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24575,'-8'0'0,"1"0"0,-1 0 0,0 1 0,0 0 0,1 0 0,-1 1 0,1 0 0,-1 1 0,1-1 0,-8 5 0,10-4 0,1 0 0,0 1 0,0-1 0,0 1 0,0 0 0,1 0 0,0 0 0,0 0 0,0 1 0,0-1 0,0 1 0,1 0 0,0 0 0,0 0 0,-2 7 0,-3 20 0,1-1 0,1 1 0,2 1 0,1-1 0,2 0 0,1 1 0,1-1 0,12 52 0,-11-70 0,1 0 0,0 0 0,1 0 0,1-1 0,1 0 0,-1 0 0,2 0 0,0-1 0,0-1 0,1 1 0,1-1 0,18 17 0,-20-21 0,0-1 0,1 0 0,-1 0 0,1-1 0,0 0 0,1 0 0,-1-1 0,1 0 0,0-1 0,0 0 0,0-1 0,1 0 0,-1 0 0,0-1 0,1 0 0,-1-1 0,1-1 0,17-2 0,-22 2 0,0-1 0,0 1 0,-1-2 0,1 1 0,0-1 0,-1 1 0,1-2 0,-1 1 0,0 0 0,0-1 0,0 0 0,-1 0 0,1-1 0,-1 1 0,0-1 0,0 0 0,-1 0 0,0 0 0,1-1 0,-2 1 0,1-1 0,-1 0 0,1 1 0,-2-1 0,1 0 0,1-9 0,2-15 0,-1 0 0,-2 0 0,-1 0 0,-2-33 0,0 52 0,-6-336 0,8 356 0,1 0 0,0 0 0,0 0 0,1 0 0,7 15 0,1 5 0,234 622-1365,-224-597-5461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4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24575,'171'-7'0,"333"-57"0,532-51-154,1019 98-1782,-1371 21 1631,680-4 305,822 4 0,-1770 3 0,633 93 0,-465 10 8,41 6-317,3-48-856,-540-65-3165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24575,'7'0'0,"21"-6"0,20-3 0,28 0 0,28 2 0,43 2 0,49 2 0,51 2 0,58 0 0,35 1-1171,27 0 1171,11-6 0,-32-9 0,-55-2 0,-71 2 0,-79 3 0,-64 5-7020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0 24575,'-48'22'0,"-67"20"0,5-3 0,-10 8 0,-232 98 0,242-95 0,-114 72 0,198-106 0,0 1 0,1 1 0,1 1 0,1 2 0,0 0 0,-20 26 0,37-40 0,1 0 0,-1 1 0,1 0 0,1 0 0,-1 1 0,1-1 0,1 1 0,0 0 0,0 0 0,1 0 0,0 0 0,0 0 0,1 1 0,0-1 0,1 0 0,0 1 0,0-1 0,1 0 0,0 1 0,1-1 0,0 0 0,1 0 0,6 16 0,-6-19 0,0 0 0,1 0 0,0 0 0,1 0 0,-1-1 0,1 0 0,0 0 0,0 0 0,0 0 0,1-1 0,0 0 0,0 0 0,0-1 0,0 1 0,1-1 0,-1-1 0,1 1 0,0-1 0,-1 0 0,1-1 0,12 2 0,15 1 0,0-2 0,0-1 0,43-5 0,-36 2 0,88-1 0,-26 1 0,160-23 0,-16-27-1365,-130 23-5461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24575,'-24'0'0,"-5"-1"0,1 2 0,-42 6 0,59-5 0,1 1 0,0 0 0,1 0 0,-1 1 0,0 0 0,1 1 0,0 0 0,0 0 0,1 1 0,-12 10 0,2 1 0,2 0 0,0 2 0,1 0 0,0 0 0,2 2 0,1-1 0,-13 29 0,10-14 0,1 0 0,2 1 0,-15 73 0,25-100 0,0 1 0,1-1 0,1 1 0,-1 0 0,3 16 0,-2-24 0,1 0 0,-1 0 0,0 0 0,1 0 0,0 0 0,-1 0 0,1 0 0,0 0 0,0-1 0,0 1 0,0 0 0,0-1 0,0 1 0,1 0 0,-1-1 0,0 0 0,1 1 0,0-1 0,-1 0 0,1 0 0,-1 1 0,1-1 0,0-1 0,0 1 0,0 0 0,0 0 0,0-1 0,0 1 0,-1-1 0,1 1 0,0-1 0,0 0 0,3 0 0,4-1 0,-1 0 0,0-1 0,0 0 0,-1 0 0,1-1 0,0 1 0,-1-2 0,0 1 0,1-1 0,-2 0 0,1-1 0,0 0 0,-1 0 0,9-9 0,13-13 0,40-52 0,-55 64 0,8-12 0,-12 14 0,1 0 0,0 1 0,1 0 0,0 1 0,24-18 0,-32 27 0,1 0 0,-1 1 0,1-1 0,-1 1 0,1-1 0,-1 1 0,1 0 0,0 0 0,0 1 0,0-1 0,0 1 0,-1 0 0,1 0 0,0 0 0,0 0 0,0 1 0,0-1 0,-1 1 0,1 0 0,0 0 0,-1 1 0,1-1 0,0 1 0,-1 0 0,0 0 0,1 0 0,-1 0 0,0 0 0,4 4 0,4 4 0,0 1 0,-1 0 0,0 0 0,0 1 0,-1 0 0,12 23 0,37 87 0,-18-33 0,45 79 0,-84-166 0,0 0 0,0 0 0,0 0 0,0 0 0,0 0 0,1 0 0,-1 0 0,1 0 0,-1-1 0,1 1 0,-1-1 0,1 1 0,0-1 0,0 1 0,0-1 0,0 0 0,0 0 0,0 0 0,0 0 0,0-1 0,0 1 0,1 0 0,-1-1 0,0 1 0,0-1 0,1 0 0,-1 0 0,0 0 0,1 0 0,-1 0 0,0-1 0,0 1 0,1-1 0,-1 1 0,0-1 0,0 0 0,0 0 0,0 0 0,0 0 0,0 0 0,2-2 0,8-6 0,0-1 0,-1 0 0,0-1 0,-1 0 0,11-16 0,-19 25 0,65-87-1365,0-5-5461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24575,'-43'3'0,"1"2"0,0 1 0,1 2 0,-1 2 0,2 2 0,-1 2 0,2 1 0,-47 26 0,73-35 0,0 1 0,0 1 0,0 0 0,1 1 0,0 0 0,1 1 0,0 0 0,0 1 0,1 0 0,1 0 0,0 1 0,-9 15 0,14-19 0,0 1 0,0 0 0,1 0 0,0 0 0,0 0 0,1 1 0,0-1 0,1 1 0,0-1 0,1 1 0,0 0 0,0-1 0,1 1 0,0-1 0,1 1 0,0-1 0,0 0 0,1 1 0,8 15 0,-4-10 0,0-1 0,2 0 0,0 0 0,0-1 0,1 0 0,1-1 0,0 0 0,19 15 0,-5-8 0,2 0 0,0-2 0,36 18 0,-55-31 0,1 0 0,-1 1 0,0 0 0,0 1 0,-1 0 0,1 0 0,11 14 0,-16-17 0,-2 0 0,1-1 0,0 1 0,0 1 0,-1-1 0,0 0 0,0 0 0,1 0 0,-2 1 0,1-1 0,0 1 0,-1-1 0,0 0 0,1 1 0,-1-1 0,-1 1 0,1-1 0,0 1 0,-1-1 0,0 0 0,0 1 0,0-1 0,0 0 0,0 0 0,-3 4 0,-1 2 0,0 0 0,-1-1 0,0 1 0,-1-1 0,0-1 0,0 1 0,-1-1 0,1 0 0,-2-1 0,1 0 0,-1 0 0,-11 5 0,-15 6 0,-69 24 0,73-30 0,-21 9-341,-1-2 0,-1-3-1,-86 14 1,101-27-6485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301 588 24575,'-1'0'0,"0"0"0,0 0 0,0 1 0,0-1 0,-1 1 0,1-1 0,0 1 0,0-1 0,0 1 0,0-1 0,0 1 0,0 0 0,0 0 0,0-1 0,1 1 0,-1 0 0,0 0 0,0 0 0,1 0 0,-1 0 0,0 0 0,0 2 0,-11 27 0,9-23 0,-8 32 0,1 1 0,2-1 0,2 1 0,1 1 0,2-1 0,4 57 0,0-84 0,0 0 0,1 0 0,0 0 0,1 0 0,1 0 0,0-1 0,1 0 0,0 1 0,10 15 0,-10-20 0,0 0 0,0-1 0,1 0 0,0 0 0,1 0 0,-1-1 0,1 0 0,0 0 0,1-1 0,0 0 0,0 0 0,0 0 0,0-1 0,14 4 0,1 0 0,38 11 0,74 15 0,-118-31 0,1-1 0,-1 0 0,1-1 0,0-1 0,0 0 0,-1-2 0,1 0 0,0-1 0,19-5 0,-31 5 0,0 0 0,0 0 0,0 0 0,0 0 0,0-1 0,-1 0 0,1-1 0,-1 1 0,-1-1 0,1 0 0,0 0 0,-1 0 0,0-1 0,0 1 0,-1-1 0,0 0 0,0 0 0,0-1 0,-1 1 0,1 0 0,-2-1 0,1 1 0,0-10 0,3-17 0,-2 0 0,-1 0 0,-5-53 0,1 39 0,1 0 0,-3 1 0,-2 0 0,-1 0 0,-3 1 0,-1 0 0,-22-54 0,18 64 0,-2 0 0,-1 1 0,-1 1 0,-2 0 0,-1 2 0,-2 1 0,-53-54 0,50 58 0,-2 1 0,-1 2 0,-1 1 0,0 1 0,-2 2 0,-1 1 0,0 1 0,-1 2 0,-38-10 0,67 23 0,0 0 0,0 1 0,-1 0 0,1 0 0,0 0 0,0 1 0,0 0 0,-1 1 0,1-1 0,0 1 0,0 0 0,0 0 0,0 1 0,0 0 0,0 0 0,0 1 0,0-1 0,1 1 0,0 0 0,-1 1 0,1-1 0,0 1 0,0 0 0,1 0 0,-1 1 0,1-1 0,0 1 0,0 0 0,1 0 0,0 1 0,-3 5 0,-7 11-136,1 2-1,1-1 1,2 2-1,0-1 1,1 1-1,2 1 1,1-1-1,0 1 0,0 41 1,5 7-6690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1198 1 24575,'-29'1'0,"1"2"0,-1 1 0,1 1 0,0 2 0,0 0 0,1 2 0,-27 13 0,6 0 0,1 2 0,-82 56 0,121-74 0,0 0 0,0 1 0,1 0 0,-1 0 0,2 1 0,-1-1 0,1 2 0,0-1 0,1 1 0,-1-1 0,2 2 0,0-1 0,0 0 0,0 1 0,1 0 0,-3 15 0,5-10 0,0-1 0,0 0 0,2 0 0,0 0 0,0 1 0,1-1 0,1 0 0,0 0 0,1-1 0,1 1 0,9 18 0,3 2 0,1-1 0,2 0 0,1-2 0,39 45 0,116 104 0,6 8 0,-178-183 0,1 1 0,-1 0 0,0-1 0,0 2 0,-1-1 0,6 12 0,-9-16 0,1-1 0,-1 1 0,0-1 0,1 1 0,-1 0 0,0-1 0,0 1 0,0-1 0,0 1 0,-1 0 0,1-1 0,0 1 0,-1-1 0,1 1 0,-1-1 0,1 1 0,-1-1 0,0 1 0,1-1 0,-1 1 0,0-1 0,0 0 0,0 0 0,0 1 0,0-1 0,-1 0 0,1 0 0,0 0 0,0 0 0,-1 0 0,1 0 0,-1-1 0,1 1 0,0 0 0,-1-1 0,-3 1 0,-11 4 0,-1-1 0,-1 0 0,1-2 0,-1 0 0,-31-1 0,32-1 0,-582-2 21,348-2-1407,101 2-5440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24575,'-1'0'0,"0"0"0,1 1 0,-1-1 0,0 1 0,0-1 0,0 1 0,1-1 0,-1 1 0,0-1 0,0 1 0,1 0 0,-1-1 0,1 1 0,-1 0 0,1 0 0,-1-1 0,1 1 0,-1 0 0,1 0 0,-1 0 0,1 0 0,0 0 0,0-1 0,0 1 0,-1 0 0,1 0 0,0 0 0,0 0 0,0 2 0,-1 2 0,-23 104 0,-16 168 0,15 118 0,19-214 0,29 316 0,-11-401 0,5 0 0,3 0 0,5-2 0,73 177 0,-91-253 0,2 0 0,0-1 0,0 0 0,2-1 0,14 18 0,-22-31 0,-1 0 0,1 0 0,0 0 0,0 0 0,1-1 0,-1 1 0,0-1 0,1 0 0,0 0 0,-1 0 0,1 0 0,0-1 0,0 0 0,0 1 0,0-1 0,0-1 0,0 1 0,0-1 0,0 1 0,0-1 0,0 0 0,1-1 0,-1 1 0,0-1 0,0 0 0,0 0 0,0 0 0,0 0 0,0-1 0,3-1 0,5-4 0,-1 1 0,0-1 0,0-1 0,-1 0 0,0-1 0,-1 0 0,0 0 0,0-1 0,12-17 0,1-8 0,34-68 0,94-263 0,-26-16 0,-55 162 0,-52 169-94,80-263 320,-74 225-974,17-144-1,-35 175-6077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0 24575,'-7'0'0,"-1"0"0,1 1 0,-1 0 0,1 0 0,0 0 0,0 1 0,-1 0 0,1 0 0,-11 6 0,13-5 0,1 0 0,0 0 0,0 0 0,0 1 0,1-1 0,-1 1 0,1 0 0,0 0 0,0 0 0,0 0 0,0 1 0,1-1 0,0 1 0,0-1 0,-2 8 0,1 0 0,0 0 0,1 0 0,0 1 0,1-1 0,1 1 0,0-1 0,0 1 0,1 0 0,6 22 0,4 11 0,21 55 0,-26-83 0,53 134 0,23 70 0,-75-195 0,0 0 0,-2 1 0,-1 0 0,-1 1 0,-1-1 0,-3 34 0,0-52 0,0-1 0,0 0 0,-1 0 0,-1 1 0,1-1 0,-2 0 0,1-1 0,-1 1 0,0-1 0,-1 1 0,0-1 0,0-1 0,-1 1 0,-9 9 0,5-8 0,-1 0 0,0 0 0,0-1 0,-1-1 0,0 0 0,0 0 0,-1-2 0,-24 9 0,-2-4 0,0-1 0,0-3 0,0-1 0,-1-2 0,-76-3 0,33-6 0,-147-27 0,191 25 0,1-2 0,-1-2 0,2-2 0,0-1 0,-63-36 0,50 12-1365,20 4-5461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6:0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24575,'2'26'0,"0"0"0,2 0 0,1 0 0,1 0 0,1-1 0,1 0 0,1 0 0,1-1 0,19 33 0,2-6 0,1-2 0,3-1 0,42 45 0,-48-60 0,1-2 0,1-1 0,2-2 0,1-1 0,1-1 0,1-2 0,1-2 0,1-1 0,52 20 0,-80-37 0,0-2 0,0 1 0,0-1 0,0 0 0,0-1 0,1 0 0,-1-1 0,0 0 0,0-1 0,0 0 0,1 0 0,-1-1 0,17-6 0,-14 3 0,0-1 0,-1 0 0,0-1 0,0-1 0,-1 1 0,0-2 0,-1 0 0,1 0 0,10-13 0,1-6 0,0-1 0,-2-1 0,-2-1 0,-1 0 0,-1-2 0,23-66 0,-23 52 0,10-58 0,-23 88 0,0 0 0,-1-1 0,-1 1 0,-1 0 0,0-1 0,-5-31 0,4 46 0,0-1 0,0 0 0,-1 0 0,1 1 0,-1-1 0,0 0 0,0 1 0,0 0 0,0-1 0,-1 1 0,1 0 0,-1 0 0,0 1 0,0-1 0,0 0 0,0 1 0,0 0 0,-1 0 0,1 0 0,-1 0 0,1 0 0,-1 1 0,0-1 0,0 1 0,1 0 0,-7 0 0,-9-2 0,-1 1 0,0 1 0,1 1 0,-25 2 0,2 0 0,-3-4-1365,9-3-5461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24575,'56'-2'0,"0"-2"0,82-17 0,108-39 0,-112 26 0,539-119 0,-574 132 0,236-40 0,-152 27 0,-164 30-455,0 0 0,32-13 0,-10 0-6371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44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24575,'2712'0'-1365,"-2677"0"-5461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44:5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24575,'14'0'0,"17"0"0,23 0 0,23 0 0,25 0 0,14 0 0,15 0 0,5 0 0,-1 0 0,-4 0 0,-3 0 0,-11 0 0,-12 0 0,-10 0 0,-16 0 0,-13 0 0,-12 0 0,-15 0-8191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7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3584 31 24575,'-4'-4'0,"0"1"0,0 0 0,0 0 0,-1 1 0,1-1 0,-1 1 0,0 0 0,1 0 0,-1 1 0,0-1 0,0 1 0,0 0 0,-1 0 0,1 1 0,0 0 0,0 0 0,0 0 0,0 0 0,0 1 0,0 0 0,0 0 0,0 0 0,0 1 0,-6 2 0,-3 1 0,0 1 0,1 0 0,-1 2 0,1-1 0,1 1 0,0 1 0,-13 12 0,-49 50 0,-82 104 0,-51 93 0,98-114 0,-156 297 0,-37 93 0,-73 63 0,293-485 0,-83 135 0,99-142 0,-235 373 0,82-209 0,109-144 0,-15 49 0,84-119 0,-62 76 0,5-5 0,77-102 0,-2-1 0,-1-1 0,-55 57 0,21-32 0,3 3 0,-83 118 0,98-123 0,32-45-195,1-1 0,-1-1 0,-1 0 0,1 0 0,-1 0 0,-19 11 0,1-4-6631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7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24575,'4'0'0,"0"0"0,1 1 0,-1 0 0,0 0 0,0 0 0,0 0 0,0 1 0,-1-1 0,1 1 0,0 0 0,-1 0 0,1 1 0,-1-1 0,0 1 0,6 4 0,2 6 0,0-1 0,15 24 0,-16-23 0,20 32 0,-2 1 0,41 94 0,26 111 0,-68-177 0,156 481 0,-76-238 0,2 7 0,-84-231 0,-5 1 0,11 108 0,-18-101 0,5-1 0,57 182 0,98 186 0,-81-233 0,-63-157 0,112 282 0,-93-254 0,78 132 0,67 52 0,-151-235 0,3-2 0,101 93 0,-125-131 0,0-1 0,1-1 0,1 0 0,0-2 0,0-1 0,45 12 0,50 24 0,466 285-1365,-540-304-5461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0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24575,'1'3'0,"0"-1"0,-1 0 0,1 1 0,0-1 0,0 0 0,0 0 0,0 1 0,1-1 0,-1 0 0,1 0 0,-1 0 0,1-1 0,-1 1 0,1 0 0,0-1 0,0 1 0,0-1 0,0 1 0,0-1 0,0 0 0,1 0 0,-1 0 0,0 0 0,1 0 0,-1-1 0,0 1 0,1-1 0,3 1 0,10 2 0,0 0 0,29 0 0,459-2 0,-235-4 0,-31 3-1365,-216 0-5461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24575,'971'0'-1365,"-943"0"-5461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1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24575,'642'0'0,"-621"-1"0,-1-1 0,1-1 0,-1-2 0,36-10 0,-33 7 0,0 2 0,48-7 0,-49 10 0,0-1 0,-1 0 0,30-12 0,-32 10 0,0 0 0,1 1 0,0 1 0,29-2 0,3 5-1365,-29 2-5461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2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24575,'1166'0'-1365,"-1143"0"-5461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2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199 137 24575,'1008'0'0,"-2123"0"0,1105 0 0,1-1 0,0 0 0,0 0 0,-17-6 0,24 6 0,0 0 0,0 1 0,0-1 0,0 0 0,0 0 0,0-1 0,0 1 0,0 0 0,1-1 0,-1 1 0,1-1 0,-2-1 0,2 2 0,1 0 0,-1 0 0,1 0 0,0 0 0,-1 0 0,1 0 0,0 0 0,0 0 0,0 0 0,-1 0 0,1 0 0,1 0 0,-1 0 0,0 0 0,0 0 0,0 0 0,0 0 0,1 0 0,-1 0 0,0 0 0,1 0 0,-1 0 0,1 0 0,-1 0 0,1 0 0,1-1 0,0 0 0,1-1 0,0 0 0,0 1 0,0 0 0,0 0 0,0 0 0,0 0 0,0 1 0,1-1 0,-1 1 0,1-1 0,-1 1 0,1 1 0,0-1 0,-1 0 0,8 0 0,69 1 0,-58 1 0,24 0 0,-7 2 0,-1-3 0,0 0 0,0-3 0,0-1 0,0-2 0,37-11 0,-47 9 0,0 2 0,0 0 0,1 2 0,32 0 0,121 5 0,-65 2 0,94-3-1365,-188 0-5461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3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3099 13 24575,'0'0'0,"0"-1"0,0 0 0,-1 0 0,1 1 0,-1-1 0,1 0 0,-1 1 0,1-1 0,-1 1 0,1-1 0,-1 1 0,1-1 0,-1 1 0,0-1 0,1 1 0,-1-1 0,0 1 0,1 0 0,-1-1 0,0 1 0,1 0 0,-1-1 0,0 1 0,0 0 0,0 0 0,1 0 0,-1 0 0,0 0 0,0 0 0,0 0 0,1 0 0,-1 0 0,0 0 0,0 1 0,1-1 0,-1 0 0,0 0 0,0 1 0,0 0 0,-36 9 0,-19 14 0,1 1 0,-55 36 0,-103 77 0,42-27 0,7-8 0,-719 403 0,611-397 0,180-76 0,2 3 0,-101 58 0,143-66 0,-26 18 0,-2-4 0,-149 59 0,-54 13 0,260-106-1365,2-3-5461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24575,'1'3'0,"0"-1"0,0 0 0,0 1 0,1-1 0,-1 0 0,0 0 0,1 0 0,0 0 0,-1 0 0,1 0 0,0-1 0,0 1 0,0-1 0,0 1 0,0-1 0,0 0 0,1 1 0,-1-1 0,0 0 0,3 0 0,2 3 0,361 161 0,-295-136 0,-61-24 0,0 0 0,0 0 0,-1 1 0,0 1 0,0 0 0,-1 0 0,15 13 0,-22-16 0,1 0 0,-1 1 0,0-1 0,0 1 0,0-1 0,-1 1 0,0 0 0,0 0 0,0 0 0,0 0 0,-1 0 0,0 0 0,0 1 0,0-1 0,-1 0 0,0 1 0,0-1 0,0 0 0,0 0 0,-3 9 0,-5 17 0,-1-1 0,-2-1 0,-1 0 0,-2 0 0,-29 46 0,-4 11 0,26-43-682,-29 84-1,38-83-6143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3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24575,'3'-2'0,"1"-1"0,-1 1 0,0 0 0,1 0 0,-1 0 0,1 0 0,-1 1 0,1-1 0,0 1 0,0 0 0,-1 0 0,1 0 0,0 1 0,0-1 0,0 1 0,0 0 0,0 0 0,0 0 0,0 1 0,0-1 0,0 1 0,0 0 0,0 0 0,6 3 0,2 1 0,0 1 0,0 0 0,-1 0 0,0 1 0,0 0 0,13 13 0,396 405 0,-224-215 0,255 247 0,-404-414 0,1-1 0,93 58 0,117 50 0,-203-119 0,211 138 0,-171-103 0,152 77 0,-207-123 0,0 1 0,-2 3 0,59 46 0,-47-33-682,93 51-1,-119-74-6143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3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4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4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4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24575,'-1'1'0,"1"1"0,-1 0 0,0-1 0,0 1 0,0-1 0,1 1 0,-1-1 0,0 0 0,-1 1 0,1-1 0,0 0 0,0 0 0,-1 0 0,1 0 0,0 0 0,-1 0 0,1 0 0,-1 0 0,1 0 0,-1-1 0,0 1 0,-2 0 0,-4 3 0,-270 122 0,139-66 0,124-54 0,4-2 0,1 1 0,-1 0 0,1 1 0,-18 12 0,26-17 0,1 1 0,-1-1 0,0 1 0,1 0 0,-1-1 0,1 1 0,0 0 0,0 0 0,-1 0 0,1 0 0,0 0 0,1 0 0,-1 0 0,0 0 0,0 0 0,1 0 0,0 1 0,-1-1 0,1 0 0,0 0 0,0 0 0,0 1 0,0-1 0,0 0 0,1 0 0,-1 1 0,1-1 0,-1 0 0,1 0 0,0 0 0,1 2 0,4 6 0,0 0 0,0-1 0,1 0 0,1 0 0,-1-1 0,1 0 0,1 0 0,-1-1 0,19 12 0,98 51 0,-95-54 0,217 103 0,118 65 0,-360-181 0,1 1 0,0-1 0,-1 1 0,0 0 0,0 0 0,0 0 0,0 1 0,-1 0 0,0 0 0,6 8 0,-10-12 0,1 1 0,0-1 0,-1 1 0,1-1 0,-1 1 0,0 0 0,0-1 0,1 1 0,-1 0 0,0-1 0,0 1 0,0 0 0,-1-1 0,1 1 0,0 0 0,-1-1 0,0 3 0,0-1 0,-1 0 0,1 0 0,-1-1 0,0 1 0,0 0 0,-1-1 0,1 1 0,0-1 0,-1 0 0,1 0 0,-5 3 0,-20 12-170,-2 0-1,0-2 0,-1-1 1,0-2-1,-1-1 0,-1-1 1,-55 9-1,33-10-6655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24575,'1220'0'-1365,"-1198"0"-5461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5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24575,'435'0'-1365,"-407"0"-5461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8:5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24575,'5'0'0,"6"0"0,5 0 0,5 0 0,3 0 0,2 0 0,1 0 0,1 0 0,4 0 0,1 0 0,0 0 0,-2 0 0,-1 0 0,-1 0 0,-1 0 0,-1 0 0,-1 0 0,-4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0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24575,'558'0'-1365,"-535"0"-5461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0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24575,'1'2'0,"-1"-1"0,1 0 0,-1 0 0,1 0 0,0 1 0,-1-1 0,1 0 0,0 0 0,0 0 0,0 0 0,0 0 0,0 0 0,0-1 0,0 1 0,0 0 0,0 0 0,0-1 0,0 1 0,0-1 0,1 1 0,-1-1 0,0 1 0,0-1 0,1 0 0,-1 1 0,0-1 0,3 0 0,42 5 0,-40-5 0,361 2 66,-189-4-1497,-148 2-5395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24575,'0'5'0,"5"1"0,10-1 0,7 0 0,4-2 0,3-1 0,0-1 0,0-1 0,0 1 0,-1-2 0,0 1 0,-1 0 0,-1 0 0,1-1 0,-1 1 0,-4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0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24575,'533'0'0,"-522"1"-7,-1 1-1,0 0 0,1 0 1,-1 1-1,0 0 1,-1 1-1,1 0 0,0 1 1,13 8-1,13 6-1281,-10-7-5537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0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24575,'665'0'-1365,"-641"0"-5461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0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24575,'169'2'0,"155"-3"0,-250-3 0,0-3 0,94-22 0,-97 14-682,114-11-1,-163 25-6143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1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24575,'1140'0'-1365,"-1118"0"-5461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24575,'3'-2'0,"0"0"0,0 0 0,0 0 0,1 0 0,-1 1 0,1-1 0,-1 1 0,1 0 0,-1 0 0,1 0 0,0 0 0,0 1 0,-1-1 0,1 1 0,0 0 0,0 0 0,5 1 0,66 14 0,7 8 0,118 27 0,-169-44 0,-1-2 0,1-1 0,-1-2 0,54-4 0,-81 3 0,0-1 0,0 1 0,0-1 0,1 0 0,-1 0 0,0 0 0,0 0 0,0 0 0,0-1 0,0 1 0,-1-1 0,1 0 0,0 0 0,-1 0 0,1 0 0,-1-1 0,0 1 0,4-6 0,-3 3 0,0 0 0,-1 0 0,0 0 0,0-1 0,0 1 0,-1-1 0,0 0 0,0 1 0,0-1 0,0-6 0,-2-14 0,-1 0 0,-1 0 0,-11-47 0,11 58 0,1 3 0,-1 1 0,0 0 0,-1 0 0,0 0 0,-1 0 0,0 1 0,0 0 0,-1 0 0,-12-15 0,13 20 0,0 0 0,-1 0 0,1 0 0,-1 1 0,0 0 0,0 0 0,-1 0 0,1 1 0,-1 0 0,0 0 0,1 1 0,-1 0 0,0 0 0,-1 0 0,1 1 0,-11 0 0,-12 1 0,0 2 0,0 1 0,0 1 0,1 2 0,-1 1 0,2 1 0,-32 13 0,22-8 0,30-11 0,1 1 0,-1 0 0,1 1 0,0-1 0,-1 2 0,2-1 0,-1 1 0,0 0 0,1 0 0,0 0 0,0 1 0,1 0 0,0 0 0,0 1 0,0 0 0,1-1 0,-5 11 0,5-7 0,0 0 0,1 1 0,0 0 0,0 0 0,2 0 0,-1 0 0,1 0 0,1 0 0,0 0 0,1 0 0,0 1 0,3 11 0,2 3 0,1 0 0,2 0 0,0-1 0,2-1 0,0 1 0,23 33 0,1-6 0,67 77 0,-48-66 0,84 74 0,-104-112-1365,-5-9-5461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1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24575,'795'0'-1365,"-773"0"-5461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2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24575,'5'0'0,"5"0"0,6 0 0,5 0 0,3 0 0,2 0 0,1 0 0,1 0 0,0 0 0,-1 0 0,0 0 0,0 0 0,0 0 0,-1 0 0,-4 0-8191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1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24575,'742'0'-1365,"-719"0"-5461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24575,'583'0'-1365,"-560"0"-5461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29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24575,'636'0'-1365,"-613"0"-5461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30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24575,'5'0'0,"6"0"0,9 0 0,7 0 0,7 0 0,3 0 0,-1 0 0,-2 0 0,-2 0 0,-2 0 0,-2 0 0,0 0 0,-2 0 0,0 0 0,0 0 0,-4 0-8191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30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24575,'953'0'-1365,"-930"0"-5461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30:1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24575,'477'0'-1365,"-454"0"-5461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30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24575,'894'0'-1365,"-867"0"-5461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3:30:1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24575,'821'0'-1365,"-797"0"-5461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24575,'3'5'0,"1"0"0,-1 0 0,0 1 0,0-1 0,0 1 0,-1-1 0,0 1 0,0 0 0,-1 0 0,1 0 0,0 11 0,7 22 0,193 474 0,-182-472 0,-20-41 0,1 1 0,-1 0 0,0-1 0,1 1 0,-1-1 0,1 1 0,-1-1 0,1 1 0,-1-1 0,1 1 0,0-1 0,-1 0 0,1 1 0,-1-1 0,1 0 0,0 1 0,-1-1 0,1 0 0,0 0 0,-1 0 0,1 0 0,0 0 0,0 1 0,-1-1 0,1 0 0,0-1 0,-1 1 0,1 0 0,0 0 0,-1 0 0,1 0 0,0 0 0,-1-1 0,1 1 0,0 0 0,-1-1 0,1 1 0,0 0 0,-1-1 0,1 1 0,-1-1 0,1 1 0,-1-1 0,1 1 0,-1-1 0,1 1 0,-1-1 0,0 1 0,1-1 0,-1-1 0,29-41 0,-20 28 0,13-16 0,3-4 0,25-45 0,-39 61-341,0 1 0,1 0-1,24-26 1,-13 19-6485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21:42:3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3784 1 24575,'-1'7'0,"1"0"0,-1 0 0,-1 0 0,1 1 0,-1-1 0,0-1 0,-1 1 0,0 0 0,0 0 0,0-1 0,-8 11 0,-6 5 0,-36 38 0,32-38 0,-813 738-667,-759 469-956,826-652 1400,475-338 193,159-127-450,92-79-4688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21:42:3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3778 0 24575,'-1'4'0,"0"-1"0,0 1 0,0-1 0,0 1 0,-1-1 0,1 0 0,-1 0 0,0 0 0,0 0 0,0 0 0,0 0 0,-1 0 0,1-1 0,-1 1 0,0-1 0,-5 4 0,-3 4 0,-282 250-160,-327 222-1,-366 160-315,825-546 474,-518 326-35,492-293 23,-256 228-1,384-304-229,2 3 0,3 2 0,3 2-1,-53 80 1,69-79-5861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21:42:3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3941 0 24575,'0'7'0,"-14"16"0,-38 31 0,-52 34 0,-63 44 0,-58 33 0,-60 36 0,-56 33-1904,-59 10 1904,-37 5 0,0-13-2471,27-18 2471,42-27 0,63-38-949,70-38 949,75-40-2867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24575,'4'1'0,"-1"1"0,0-1 0,1 1 0,-1 0 0,0 0 0,0 0 0,0 1 0,0-1 0,-1 1 0,1-1 0,-1 1 0,1 0 0,-1 0 0,0 0 0,0 0 0,0 1 0,2 5 0,0-3 0,187 322 0,-190-328 0,3 7 0,0 0 0,0-1 0,1 1 0,0-1 0,11 10 0,-15-15 0,0-1 0,0 1 0,0 0 0,0 0 0,1-1 0,-1 1 0,0-1 0,0 1 0,1-1 0,-1 1 0,1-1 0,-1 0 0,0 1 0,1-1 0,-1 0 0,1 0 0,-1 0 0,0 0 0,1-1 0,-1 1 0,1 0 0,-1-1 0,0 1 0,1 0 0,-1-1 0,0 0 0,1 1 0,-1-1 0,0 0 0,0 0 0,0 1 0,0-1 0,0 0 0,0 0 0,0 0 0,0 0 0,0 0 0,0-1 0,1-1 0,11-18 0,-1 0 0,-1-1 0,0 0 0,-2 0 0,8-32 0,9-16 0,-2 11-682,37-62-1,-46 94-6143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24575,'6'7'0,"3"9"0,-1 8 0,-1 13 0,5 21 0,0 20 0,4 10 0,0 3 0,4 0 0,-1-9 0,-4-12 0,-5-11 0,-4-15-8191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 24575,'1'0'0,"-1"0"0,0-1 0,0 1 0,0-1 0,1 1 0,-1 0 0,0-1 0,0 1 0,0-1 0,0 1 0,0-1 0,0 1 0,0 0 0,0-1 0,0 1 0,0-1 0,0 1 0,0 0 0,0-1 0,0 1 0,-1-1 0,1 1 0,0 0 0,0-1 0,0 1 0,-1-1 0,1 1 0,0 0 0,0-1 0,-1 1 0,1 0 0,0 0 0,-1-1 0,1 1 0,0 0 0,-1 0 0,1-1 0,0 1 0,-1 0 0,1 0 0,-1 0 0,1 0 0,-1-1 0,1 1 0,0 0 0,-1 0 0,1 0 0,-1 0 0,1 0 0,0 0 0,-1 0 0,1 0 0,-1 0 0,1 0 0,-1 1 0,1-1 0,0 0 0,-1 0 0,1 0 0,-1 1 0,-1 0 0,1 0 0,-1 1 0,1-1 0,-1 1 0,1-1 0,0 1 0,0-1 0,0 1 0,0 0 0,0-1 0,0 1 0,0 0 0,1 0 0,-2 2 0,-33 130 0,22-95 0,2 1 0,1 0 0,3 0 0,1 1 0,2 0 0,1 51 0,5-81 0,0 0 0,0 1 0,1-1 0,0 0 0,1 0 0,1 0 0,0-1 0,0 0 0,1 0 0,0 0 0,1 0 0,0-1 0,0 0 0,1-1 0,0 1 0,1-2 0,0 1 0,0-1 0,14 8 0,15 8 0,2-2 0,0-1 0,67 21 0,-51-23-1365,-8-4-5461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42 439 24575,'0'-1'0,"1"0"0,-1-1 0,0 1 0,1 0 0,-1 0 0,1 0 0,0-1 0,-1 1 0,1 0 0,0 0 0,0 0 0,-1 0 0,1 0 0,0 0 0,0 1 0,0-1 0,0 0 0,1 0 0,-1 1 0,0-1 0,0 0 0,0 1 0,0-1 0,1 1 0,-1 0 0,0-1 0,0 1 0,3 0 0,39-6 0,-42 6 0,31 1 0,0 0 0,34 7 0,-41-4 0,0-1 0,1-1 0,-1-1 0,44-5 0,-65 4 0,-1-1 0,0 0 0,1 0 0,-1 0 0,0 0 0,0 0 0,0-1 0,0 1 0,0-1 0,0 0 0,-1 0 0,1 0 0,0 0 0,-1 0 0,0-1 0,1 1 0,-1-1 0,3-5 0,-2 3 0,-1-1 0,0 1 0,0-1 0,0 1 0,-1-1 0,0 0 0,0 0 0,0 0 0,-1 1 0,0-8 0,-2-8 0,0 0 0,-2-1 0,0 2 0,-13-38 0,12 43 0,0 0 0,-2 1 0,1 0 0,-1 0 0,-1 1 0,-1 0 0,-17-21 0,22 30 0,0-1 0,-1 2 0,1-1 0,-1 0 0,0 1 0,0 0 0,0 0 0,0 0 0,-1 1 0,1 0 0,-1 0 0,1 0 0,-1 1 0,0-1 0,0 1 0,0 1 0,0-1 0,1 1 0,-1 0 0,0 0 0,0 1 0,0 0 0,-9 2 0,8 0 0,-1-1 0,1 1 0,1 0 0,-1 0 0,0 1 0,1 0 0,-1 0 0,1 1 0,1 0 0,-1 0 0,0 0 0,1 1 0,0-1 0,1 1 0,-7 10 0,-3 8 0,1 1 0,-18 49 0,22-50 0,-3 15 0,1 0 0,3 1 0,1 0 0,-4 79 0,0 2 0,5-78 0,1 0 0,2 0 0,2 0 0,1 1 0,8 46 0,-7-86 0,0 1 0,0 0 0,0-1 0,0 1 0,1-1 0,0 0 0,0 1 0,0-1 0,1 0 0,-1 0 0,1 0 0,0 0 0,0-1 0,0 1 0,1-1 0,-1 0 0,1 0 0,6 4 0,-2-3 0,0-1 0,0 0 0,0-1 0,0 0 0,1 0 0,-1 0 0,0-1 0,1-1 0,13 0 0,136-5-1365,-123 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24575,'0'7'0,"0"15"0,6 18 0,9 14 0,2 12 0,5 15 0,5 26 0,5 22 0,3 16 0,3 3 0,-5-17 0,-9-18 0,-8-21 0,-6-20 0,-6-22-8191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24575,'7'0'0,"15"0"0,31-6 0,13-3 0,15 1 0,0-5 0,-6-1 0,-10 3 0,-10 3 0,-13 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24575,'5'0'0,"0"1"0,-1 0 0,1 0 0,0 0 0,-1 1 0,1-1 0,-1 1 0,0 0 0,7 4 0,16 7 0,558 256 0,-174-73 0,-367-177 0,-26-13 0,-1 1 0,-1 0 0,1 2 0,-1 0 0,0 1 0,-1 0 0,14 14 0,-27-23 0,-1 0 0,0 0 0,0 0 0,0 0 0,1 0 0,-1 1 0,0-1 0,-1 0 0,1 0 0,0 1 0,0-1 0,-1 1 0,1-1 0,0 1 0,-1-1 0,0 1 0,1 0 0,-1-1 0,0 1 0,0-1 0,0 1 0,0 0 0,0-1 0,0 1 0,0-1 0,-1 1 0,1-1 0,0 1 0,-1 0 0,1-1 0,-1 1 0,0-1 0,0 0 0,1 1 0,-1-1 0,0 0 0,0 1 0,0-1 0,0 0 0,0 0 0,-1 0 0,1 0 0,0 0 0,-1 0 0,1 0 0,-3 1 0,-7 4 0,0 0 0,0-1 0,0 0 0,-20 5 0,-134 43-1365,114-36-5461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3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24575,'1133'-2'-333,"1238"5"-1969,-1438 32 1098,-895-31-3148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3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24575,'0'6'0,"0"10"0,0 14 0,0 10 0,0 10 0,0 24 0,0 6 0,0 9 0,-6 10 0,-3-6 0,1-12 0,1-13 0,2-11 0,2-9 0,2-13-8191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24575,'0'-2'0,"1"1"0,-1 0 0,0-1 0,1 1 0,0 0 0,-1-1 0,1 1 0,0 0 0,0 0 0,-1-1 0,1 1 0,0 0 0,0 0 0,0 0 0,1 0 0,-1 0 0,0 0 0,0 1 0,0-1 0,1 0 0,-1 1 0,0-1 0,1 0 0,-1 1 0,0 0 0,1-1 0,1 1 0,44-9 0,-44 9 0,118-8 0,126 9 0,-92 2 0,-135-3 0,0 1 0,-1 1 0,1 0 0,0 2 0,-1 0 0,0 1 0,25 10 0,-31-9 0,-1 1 0,1-1 0,-2 2 0,1 0 0,-1 0 0,0 1 0,-1 1 0,0-1 0,-1 2 0,0-1 0,11 18 0,8 14 0,-2 1 0,-3 1 0,-1 1 0,-2 1 0,25 88 0,-43-126 0,0 0 0,-1 0 0,0 0 0,0 0 0,-1 0 0,0 0 0,-1 1 0,-3 14 0,3-18 0,-1 0 0,0 0 0,0-1 0,0 1 0,0-1 0,-1 1 0,0-1 0,0 0 0,0 0 0,0 0 0,-1-1 0,1 1 0,-1-1 0,0 0 0,-7 5 0,-23 10 0,-2-1 0,1-3 0,-2 0 0,0-2 0,-60 10 0,0 3 0,-31 14 0,73-20 0,-1-2 0,0-3 0,-82 9 0,10-18-1365,78-5-5461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3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24575,'0'7'0,"0"8"0,0 9 0,0 20 0,0 16 0,0 24 0,0 24 0,-6 8 0,-3-10 0,0-2 0,2-7 0,2-5 0,2-6 0,2-4 0,0-3 0,1-7 0,0-17-8191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3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24575,'665'0'0,"-659"0"0,14 0 0,1 0 0,0 2 0,22 4 0,-39-5 0,0 0 0,0 0 0,0 1 0,0-1 0,-1 1 0,1 0 0,0 0 0,-1 0 0,7 5 0,-9-6 0,0 0 0,0 1 0,0-1 0,0 0 0,0 1 0,0-1 0,-1 1 0,1-1 0,0 0 0,-1 1 0,1 0 0,-1-1 0,0 1 0,1-1 0,-1 1 0,0 0 0,0-1 0,0 1 0,0-1 0,0 1 0,0 0 0,-1-1 0,1 1 0,0-1 0,-2 2 0,0 2 0,0-1 0,0 1 0,-1-1 0,1 0 0,-1 0 0,0 0 0,-1 0 0,1-1 0,-1 1 0,1-1 0,-1 0 0,0 0 0,0 0 0,-6 2 0,-70 33 0,56-27 0,-13 2 0,-1-1 0,0-2 0,0-1 0,-1-2 0,0-2 0,-52 0 0,60-3 0,19-1 0,1 0 0,-1 1 0,0 0 0,-15 6 0,27-8 0,0 0 0,-1-1 0,1 1 0,0 0 0,0 0 0,-1 0 0,1 1 0,0-1 0,0 0 0,-1 0 0,1 0 0,0 0 0,0 0 0,0 0 0,-1 0 0,1 0 0,0 0 0,0 1 0,0-1 0,-1 0 0,1 0 0,0 0 0,0 0 0,0 0 0,0 1 0,-1-1 0,1 0 0,0 0 0,0 1 0,0-1 0,0 0 0,0 0 0,0 0 0,0 1 0,0-1 0,-1 0 0,1 0 0,0 1 0,0-1 0,0 0 0,0 0 0,0 1 0,0-1 0,0 0 0,1 1 0,12 4 0,24 0 0,142-3 0,-111-3 0,117 12 0,-173-9 0,0 0 0,0 1 0,0 1 0,0 0 0,-1 0 0,0 1 0,0 1 0,0 0 0,0 0 0,-1 1 0,13 10 0,-19-13 0,0 0 0,0 1 0,0-1 0,-1 1 0,0 0 0,0 0 0,0 0 0,0 0 0,0 0 0,-1 0 0,0 1 0,-1-1 0,1 1 0,-1 0 0,0-1 0,0 1 0,-1 0 0,1 0 0,-1 0 0,-1-1 0,1 1 0,-1 0 0,0 0 0,0-1 0,-1 1 0,-2 7 0,-11 25 0,-1-1 0,-36 62 0,40-79 0,-1-1 0,-1 0 0,-1 0 0,-1-2 0,0 0 0,-23 18 0,29-28 0,0-1 0,-1 0 0,1 0 0,-1-1 0,-1-1 0,-19 6 0,-78 11 0,31-7 0,-1 5-77,-158 30-1211,173-41-5538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3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24575,'8'1'0,"0"0"0,0 1 0,-1 0 0,1 0 0,-1 1 0,1 0 0,-1 0 0,0 0 0,0 1 0,0 1 0,6 4 0,16 9 0,20 10 0,71 54 0,-99-66 0,-1 2 0,-1 0 0,0 1 0,-2 1 0,26 36 0,-41-52 0,1 1 0,0-1 0,-1 1 0,0 0 0,0-1 0,0 1 0,-1 0 0,0 0 0,0 0 0,0 0 0,0 0 0,-1 0 0,0 0 0,0 1 0,0-1 0,-1 0 0,1 0 0,-1 0 0,-1 0 0,1 0 0,-1 0 0,0-1 0,0 1 0,0 0 0,-4 6 0,-4 3 0,-1-1 0,0 0 0,0-1 0,-1-1 0,-1 1 0,-26 17 0,-56 34 60,-183 92 0,-123 15-1545,320-140-5341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4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24575,'-4'1'0,"1"0"0,0 0 0,0 1 0,1-1 0,-1 1 0,0 0 0,0 0 0,1 0 0,-1 0 0,1 0 0,0 1 0,-1-1 0,1 1 0,0-1 0,-2 5 0,-6 5 0,-52 48 0,-3-2 0,-91 62 0,-32 27 0,180-141 0,-1 2 0,2-1 0,-1 1 0,1 0 0,-10 16 0,15-21 0,0 0 0,1 0 0,0 0 0,0 0 0,0 0 0,0 0 0,0 0 0,1 0 0,0 0 0,-1 1 0,1-1 0,0 0 0,0 0 0,1 0 0,-1 1 0,1-1 0,0 0 0,-1 0 0,1 0 0,1 0 0,-1 0 0,0 0 0,1 0 0,2 3 0,6 9 0,1 0 0,1-1 0,0-1 0,1 0 0,17 14 0,82 57 0,-66-52 0,179 126-1365,-170-121-5461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14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24575,'49'0'0,"347"16"0,445 109-427,345 35-371,-312-148 2012,-483-12-2568,-348 0-5472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0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50 325 24575,'113'2'0,"132"-5"0,-239 3 0,0 0 0,0-1 0,0 0 0,0 0 0,0-1 0,-1 1 0,1-1 0,0 0 0,-1-1 0,1 0 0,-1 0 0,0 0 0,6-4 0,-8 3 0,1 0 0,-1 1 0,0-1 0,0 0 0,0-1 0,-1 1 0,1 0 0,-1-1 0,0 0 0,-1 1 0,1-1 0,-1 0 0,0 0 0,0 0 0,0 0 0,0-6 0,0-6 0,0 1 0,-1-1 0,0 0 0,-1 0 0,-6-23 0,7 36 0,-2 0 0,1-1 0,0 1 0,-1 0 0,0 0 0,0 0 0,0 1 0,0-1 0,-1 0 0,0 1 0,1 0 0,-1-1 0,0 1 0,-1 0 0,1 0 0,-1 1 0,1-1 0,-1 1 0,0 0 0,1 0 0,-1 0 0,0 0 0,-1 1 0,1-1 0,-7 0 0,-16-2 0,1 1 0,0 1 0,-1 2 0,1 0 0,0 2 0,-1 1 0,1 1 0,0 1 0,-43 15 0,61-17 0,0 0 0,0 1 0,1 0 0,-1 1 0,1-1 0,0 1 0,1 1 0,-1-1 0,1 1 0,0 0 0,0 1 0,1-1 0,0 1 0,0 0 0,-7 15 0,7-9 0,0 1 0,1 0 0,1-1 0,0 1 0,1 0 0,0 1 0,1-1 0,2 26 0,-1-10 0,2 0 0,1 0 0,2 0 0,1 0 0,1-1 0,17 46 0,-20-66 0,0-1 0,1 1 0,0 0 0,0-1 0,1 0 0,0 0 0,0-1 0,1 1 0,-1-2 0,2 1 0,-1-1 0,1 0 0,0 0 0,0-1 0,1 0 0,0 0 0,-1-1 0,1 0 0,1-1 0,-1 0 0,1-1 0,-1 1 0,20 0 0,20-1-63,55-4-1,-59-1-1174,-11 2-5588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14:1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24575,'3006'0'-1365,"-2932"0"-5461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14:1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24575,'4489'0'-1948,"-4400"0"-4295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4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24575,'1'-2'0,"-1"0"0,1 0 0,0 0 0,-1 0 0,1 0 0,0 1 0,0-1 0,0 0 0,0 0 0,1 1 0,-1-1 0,0 1 0,1-1 0,-1 1 0,1 0 0,-1-1 0,1 1 0,0 0 0,0 0 0,1-1 0,42-19 0,-44 21 0,33-12 0,1 1 0,0 2 0,0 1 0,61-5 0,155 5 0,-152 8 0,2540-1-2713,-1224 44 589,-426-7 1273,-799-37 3001,70 3 1388,-182 7-3538,150 39 0,-146-27 0,114 13 0,-139-29-1365,-12-3-5461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5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24575,'4'10'0,"0"-1"0,-1 1 0,0 0 0,0 0 0,-1 0 0,1 18 0,0-1 0,77 510 158,81 599-894,-73 6 306,-84-749 316,-68 582-1,58-934 212,2-14 269,-1 49 1,5-74-353,0 1-1,0-1 0,0 1 0,0 0 1,1-1-1,0 1 0,-1-1 0,1 1 1,0-1-1,0 0 0,0 1 0,0-1 1,1 0-1,-1 0 0,1 0 0,-1 0 1,3 2-1,1 0 3,-1-1 0,1 0 0,0 0 0,0 0 0,0-1 0,1 0 0,6 3 0,79 21 2,162 26 1,-168-37-16,1137 175-453,-536-89-983,-571-83-4875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24575,'12'-1'0,"0"0"0,-1-1 0,1 0 0,18-7 0,5 0 0,251-51 0,2 12 0,2 12 0,390 3 0,-589 32 0,204 7 0,-285-5-170,-1 0-1,0 1 0,1 0 1,-1 0-1,0 1 0,0 0 1,9 6-1,13 8-6655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24575,'7'0'0,"15"0"0,24 0 0,24 0 0,20 0 0,8 0 0,1 0 0,-4 0 0,-11 0 0,-13 0 0,-5 7 0,-7 15 0,-8 11 0,-5 13 0,-10 5 0,-12-5-8191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24575,'6'0'0,"16"0"0,24 0 0,25-7 0,5-2 0,5 0 0,0-4 0,-5-1 0,-10 3 0,-3 3 0,-12-5 0,-8 1 0,-5 2 0,-2 3 0,-7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3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24575,'110'3'0,"170"27"0,103 44 0,137 18 0,319-48-1365,-712-44-5461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3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24575,'52'-3'0,"0"-3"0,0-2 0,90-26 0,24-5 0,535-97 0,-567 114 0,0 7 0,250 4 0,-185 22 0,246 45 0,-160-9 0,-279-46-114,0 0 1,0 1-1,0-1 0,-1 1 0,1 0 1,0 0-1,-1 1 0,1 0 0,-1 0 1,0 0-1,5 4 0,5 11-6712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4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24575,'1656'0'0,"-1603"2"-682,73 12-1,-74-6-6143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24575,'5'0'0,"0"1"0,0 0 0,0 0 0,-1 0 0,1 1 0,-1-1 0,1 1 0,-1 0 0,1 0 0,-1 1 0,0-1 0,0 1 0,0 0 0,-1 0 0,1 0 0,-1 1 0,1-1 0,-1 1 0,0 0 0,-1 0 0,1 0 0,0 0 0,-1 0 0,0 1 0,2 6 0,6 15 0,-1 1 0,-1-1 0,5 38 0,-6-28 0,99 311 0,-101-334 0,1-1 0,0 1 0,9 13 0,-13-24 0,-1 1 0,1-1 0,0 0 0,-1 0 0,1 0 0,0 0 0,0-1 0,1 1 0,-1 0 0,3 1 0,-4-3 0,0 0 0,0 1 0,0-1 0,-1 0 0,1 0 0,0 0 0,0 0 0,0 0 0,-1 0 0,1 0 0,0 0 0,0 0 0,-1-1 0,1 1 0,0 0 0,0 0 0,-1-1 0,1 1 0,0 0 0,-1-1 0,1 1 0,0-1 0,-1 1 0,1-1 0,0 1 0,-1-1 0,1 0 0,-1 1 0,1-1 0,-1 1 0,0-1 0,1 0 0,-1 0 0,1 0 0,7-18 0,0 0 0,-1-1 0,-1 1 0,-1-2 0,3-20 0,5-14 0,46-258 0,-42 209 0,-17 103 0,0 0 0,0 0 0,0 0 0,0 0 0,0 0 0,0 0 0,0 0 0,1 0 0,-1 0 0,0 0 0,1 1 0,-1-1 0,1 0 0,-1 0 0,1 0 0,-1 0 0,1 1 0,0-1 0,-1 0 0,1 1 0,0-1 0,0 0 0,0 1 0,0 0 0,0 0 0,-1 0 0,1 1 0,0-1 0,0 0 0,-1 0 0,1 1 0,0-1 0,-1 1 0,1-1 0,-1 0 0,1 1 0,0-1 0,-1 1 0,1-1 0,-1 1 0,1 0 0,-1-1 0,0 1 0,1 1 0,26 50 0,-23-43 0,27 68 0,-4 1 0,18 82 0,30 87 0,-56-196 0,30 73 0,-42-106 0,2-2 0,0 1 0,1-1 0,19 24 0,-29-39 0,1 0 0,-1 0 0,1 0 0,0 0 0,0 0 0,-1 0 0,1 0 0,0 0 0,0 0 0,0-1 0,0 1 0,0 0 0,0 0 0,0-1 0,0 1 0,0-1 0,0 1 0,1-1 0,-1 1 0,0-1 0,0 0 0,0 0 0,1 1 0,-1-1 0,0 0 0,0 0 0,0 0 0,1 0 0,-1-1 0,0 1 0,0 0 0,1 0 0,-1-1 0,0 1 0,0-1 0,0 1 0,0-1 0,0 1 0,0-1 0,0 0 0,0 1 0,0-1 0,0 0 0,0 0 0,0 0 0,0 0 0,0-1 0,4-6 0,0 1 0,-1-1 0,-1-1 0,1 1 0,2-12 0,-5 16 0,21-72 0,-4-1 0,14-145 0,-19 137-434,27-95 0,-35 161-63,6-27-6329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4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24575,'1'2'0,"-1"0"0,1 0 0,0 0 0,0 0 0,0 0 0,0 0 0,0 0 0,0 0 0,0 0 0,1-1 0,-1 1 0,1 0 0,-1-1 0,1 1 0,0-1 0,2 2 0,4 5 0,230 239 0,2 4 0,-176-191 0,136 99 0,-189-151 0,-4-4 0,-1 0 0,1 1 0,-1 0 0,0 0 0,6 7 0,-12-11 0,1 0 0,0 0 0,0 0 0,0 1 0,-1-1 0,1 0 0,0 1 0,-1-1 0,1 0 0,-1 1 0,0-1 0,1 0 0,-1 1 0,0-1 0,0 1 0,0-1 0,0 1 0,0-1 0,0 0 0,0 1 0,-1-1 0,1 1 0,0-1 0,-1 0 0,1 1 0,-1-1 0,0 0 0,1 1 0,-1-1 0,0 0 0,0 0 0,0 0 0,-1 2 0,-4 3 0,-1 1 0,0-1 0,-1 0 0,0 0 0,1-1 0,-2 0 0,-14 7 0,-71 25 0,45-19 0,-155 60-1365,175-66-5461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24575,'1892'0'-1365,"-1836"0"-5461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24575,'2'61'0,"2"-1"0,19 89 0,41 116 0,-21-95 0,-22-82 0,9 34 0,21 184 0,-50-300 0,0 1 0,-1 0 0,0-1 0,0 1 0,-1 0 0,1-1 0,-2 1 0,1-1 0,0 1 0,-1-1 0,-1 1 0,1-1 0,-6 9 0,4-9 0,-1-1 0,1 0 0,-1 0 0,-1-1 0,1 1 0,-1-1 0,1 0 0,-1-1 0,0 0 0,-1 0 0,1 0 0,-13 4 0,10-4 0,0 0 0,0-1 0,-1 1 0,1-2 0,-1 1 0,1-1 0,-1-1 0,0 0 0,1 0 0,-1-1 0,0 0 0,-12-3 0,10 0 0,1-1 0,-1 1 0,1-2 0,1 0 0,-1 0 0,1-1 0,0 0 0,0-1 0,-12-12 0,-8-10 0,2-2 0,1-1 0,-30-49 0,-61-119 0,33 51 0,0 3-1365,59 95-5461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24575,'2'-1'0,"-1"1"0,1-1 0,0 0 0,0 0 0,-1 0 0,1 0 0,0 0 0,-1 0 0,0-1 0,1 1 0,-1 0 0,1-1 0,-1 1 0,0-1 0,0 1 0,0-1 0,0 0 0,0 1 0,0-1 0,-1 0 0,2-3 0,16-48 0,-16 45 0,67-251 0,-58 213 0,-9 35 0,0 1 0,0-1 0,1 1 0,0 0 0,1 0 0,0 1 0,7-13 0,-10 21 0,-1 1 0,1-1 0,0 0 0,-1 0 0,1 1 0,-1-1 0,1 0 0,0 1 0,0-1 0,-1 1 0,1-1 0,0 1 0,0-1 0,0 1 0,0-1 0,-1 1 0,1 0 0,0 0 0,0-1 0,0 1 0,0 0 0,0 0 0,0 0 0,0 0 0,0 0 0,0 0 0,0 0 0,0 0 0,-1 1 0,1-1 0,0 0 0,0 0 0,0 1 0,0-1 0,0 1 0,-1-1 0,1 1 0,0-1 0,0 1 0,0-1 0,-1 1 0,1 0 0,-1-1 0,2 2 0,28 39 0,-30-40 0,48 90 0,60 160 0,-18-34 0,-8-55-1365,-49-110-5461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24575,'13'0'0,"18"-7"0,10-8 0,12-2 0,2 1 0,0-2 0,-3 1 0,-5 4 0,-9 4-8191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24575,'2'0'0,"1"1"0,0-1 0,-1 1 0,1 0 0,-1 0 0,1 0 0,-1 0 0,1 0 0,-1 0 0,0 1 0,1-1 0,-1 1 0,0 0 0,0 0 0,0 0 0,0 0 0,-1 0 0,1 0 0,0 0 0,-1 0 0,0 1 0,1-1 0,-1 0 0,2 6 0,3 8 0,-1 0 0,7 31 0,-8-26 0,66 258 0,-67-267 0,0 0 0,1 0 0,0-1 0,6 12 0,-8-20 0,-1-1 0,0 0 0,1 0 0,-1 0 0,1 0 0,0 0 0,0 0 0,-1 0 0,1 0 0,1-1 0,2 3 0,-4-4 0,0 1 0,1-1 0,-1 1 0,0-1 0,0 0 0,0 0 0,1 0 0,-1 0 0,0 0 0,0 0 0,1 0 0,-1 0 0,0 0 0,0 0 0,1-1 0,-1 1 0,0-1 0,0 1 0,0-1 0,0 1 0,0-1 0,1 1 0,-1-1 0,0 0 0,1-1 0,5-5 0,1 0 0,-1-1 0,0 1 0,0-2 0,-1 1 0,0-1 0,8-17 0,30-77 0,-14 30 0,-15 40-455,0-1 0,11-43 0,-17 41-6371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1 649 24575,'1'-27'0,"2"0"0,1 1 0,2 0 0,8-27 0,3-16 0,-4 6 0,-6 18 0,2 1 0,3 0 0,1 1 0,36-79 0,-47 117 0,1 0 0,-1 1 0,1-1 0,0 1 0,1 0 0,-1 0 0,1 0 0,0 1 0,0-1 0,0 1 0,0 0 0,7-4 0,-9 6 0,1 0 0,-1 1 0,1-1 0,-1 1 0,1-1 0,-1 1 0,1 0 0,-1 0 0,1 0 0,-1 0 0,1 0 0,-1 1 0,1-1 0,-1 1 0,1 0 0,-1 0 0,0 0 0,1 0 0,-1 0 0,0 0 0,0 0 0,0 1 0,0-1 0,0 1 0,0-1 0,3 5 0,3 2 0,0 0 0,-1 0 0,0 1 0,-1 0 0,0 1 0,0 0 0,-1-1 0,0 2 0,-1-1 0,0 0 0,3 15 0,-1 8 0,-1 1 0,2 46 0,-5-44 0,-1-24-227,1 0-1,0 0 1,1 0-1,0 0 1,6 12-1,6 11-6598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24575,'6'0'0,"10"0"0,8 0 0,6 0 0,6 0 0,-4-6 0,-1-3 0,2 1 0,1 1 0,1 2 0,-4 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24575,'-2'0'0,"0"1"0,0-1 0,0 1 0,0 0 0,0 0 0,0 0 0,0 0 0,0 0 0,0 1 0,1-1 0,-1 1 0,0-1 0,1 1 0,-1-1 0,1 1 0,0 0 0,-2 2 0,-24 39 0,22-33 0,-108 202 0,-95 255 0,84-148-1365,104-267-5461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3:5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22 24575,'-1'-1'0,"1"0"0,0 0 0,-1 0 0,1 0 0,-1-1 0,0 1 0,1 0 0,-1 0 0,0 0 0,0 1 0,0-1 0,0 0 0,0 0 0,0 0 0,0 0 0,0 1 0,0-1 0,0 1 0,0-1 0,0 1 0,0-1 0,0 1 0,-1-1 0,1 1 0,0 0 0,0 0 0,0 0 0,-1 0 0,0 0 0,-41-1 0,17 5 0,0 2 0,1 0 0,0 2 0,1 1 0,-1 1 0,-32 18 0,46-22 0,0 1 0,0 0 0,1 0 0,0 1 0,0 0 0,1 0 0,0 1 0,1 1 0,-1-1 0,2 1 0,0 1 0,0 0 0,0 0 0,2 0 0,-6 14 0,10-20 0,-1 0 0,2 1 0,-1-1 0,1 1 0,-1-1 0,2 1 0,-1-1 0,0 0 0,1 1 0,0-1 0,1 1 0,-1-1 0,1 0 0,0 0 0,3 6 0,4 6 0,2 0 0,23 29 0,-8-11 0,-8-12 0,1-1 0,1 0 0,27 22 0,-21-20 0,-22-21 3,0 0 1,-1 1-1,1-1 0,-1 1 0,0 0 0,0 0 0,0 0 0,0 0 1,-1 0-1,0 0 0,1 1 0,-2 0 0,1-1 0,0 1 1,-1 0-1,0-1 0,0 1 0,-1 0 0,1 0 0,-1 0 0,0 0 1,0 0-1,-1 0 0,1 0 0,-1 0 0,0-1 0,-1 1 0,1 0 1,-1-1-1,0 1 0,0-1 0,0 1 0,-1-1 0,1 0 1,-1 0-1,0 0 0,-5 5 0,-5 5-168,-2 0 0,1-1 0,-1-1 0,-1 0 0,-1-1 0,1-1 0,-1 0 0,-20 7 0,3-3-6661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24575,'7'6'0,"2"17"0,0 16 0,4 9 0,1 10 0,-3 14 0,-2 9 0,3 16 0,0 0 0,-2-5 0,3 3 0,1-1 0,-4-11 0,-2-13 0,-3-17-8191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0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242 191 24575,'-13'0'0,"-1"1"0,0 0 0,0 0 0,1 1 0,-1 1 0,1 1 0,0-1 0,0 2 0,-19 9 0,26-11 0,0 1 0,0 0 0,0 1 0,1-1 0,0 1 0,0 0 0,0 0 0,0 1 0,1-1 0,0 1 0,0 0 0,1 0 0,-1 1 0,1-1 0,1 1 0,-1-1 0,1 1 0,0 0 0,1 0 0,-1 9 0,-1 6 0,1-1 0,1 1 0,2 0 0,0 0 0,1 0 0,1 0 0,1-1 0,1 1 0,12 32 0,-14-45 0,1-1 0,0 1 0,0-1 0,1 0 0,0 0 0,0-1 0,1 0 0,0 0 0,0 0 0,0 0 0,1-1 0,0 0 0,1-1 0,-1 0 0,1 0 0,0 0 0,0-1 0,1 0 0,-1-1 0,1 1 0,0-2 0,0 1 0,0-1 0,0-1 0,11 1 0,4-2 0,1 0 0,-1-2 0,0-1 0,0-1 0,0-1 0,31-10 0,-11-1 0,-1-1 0,56-32 0,-84 41 0,-1-1 0,0 0 0,-1-1 0,1-1 0,-2 0 0,0-1 0,0 0 0,-1 0 0,0-2 0,12-20 0,-18 26 0,-1-1 0,0 0 0,0 0 0,-1 0 0,0 0 0,-1 0 0,1-1 0,-2 1 0,0-1 0,0 1 0,0-1 0,-1 0 0,-1 1 0,0-1 0,0 1 0,-1-1 0,0 1 0,0-1 0,-6-12 0,3 10 0,-1 0 0,0 0 0,0 1 0,-1 0 0,-1 1 0,0 0 0,0 0 0,-1 0 0,0 1 0,-11-8 0,6 7 0,0 1 0,-1 0 0,0 1 0,-1 0 0,1 1 0,-1 1 0,-18-4 0,-372-75-691,362 77 17,1 1-6152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0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24575,'6'0'0,"10"0"0,7 7 0,8 8 0,-2 16 0,8 22 0,3 15 0,16 16 0,11 21 0,7 11 0,5 8 0,-5 1 0,-1-7 0,-6-17 0,-16-25-8191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0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24575,'-7'8'0,"1"0"0,0 1 0,0 0 0,1 0 0,0 0 0,0 0 0,1 1 0,0 0 0,1 0 0,-3 17 0,-1 10 0,-1 61 0,6-70 0,-5 513 0,8-448 0,-1-75 0,-1 1 0,2 0 0,0 1 0,1-1 0,7 29 0,-8-43 0,1 0 0,0-1 0,0 1 0,0-1 0,0 1 0,0-1 0,1 0 0,0 0 0,0 0 0,0 0 0,1-1 0,-1 1 0,1-1 0,0 0 0,-1 0 0,2 0 0,-1 0 0,0-1 0,0 0 0,1 0 0,-1 0 0,10 2 0,13 1 0,0-1 0,0-2 0,0-1 0,0-1 0,36-4 0,3 0 0,881-6-1365,-885 10-5461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0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24575,'0'6'0,"0"10"0,-6 21 0,-3 31 0,-13 31 0,-23 38 0,-23 30 0,-13 5 0,-7-6 0,-1-11 0,0-26 0,17-27 0,13-19 0,10-23 0,13-22-8191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1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24575,'0'196'0,"-7"397"0,-3-434 0,-51 269 0,-26-55 120,56-263-863,-59 140 1,60-184-6084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1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24575,'14'0'0,"17"-7"0,16-8 0,14-2 0,10 1 0,6 5 0,10-4 0,3-5 0,0-6 0,-9 1 0,2 5 0,7-1 0,-6 4 0,-3-3 0,-9-4 0,-17 2-8191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1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24575,'0'20'0,"0"40"0,-6 29 0,-16 33 0,-11 36 0,-6 17 0,3 6 0,2 5 0,5-15 0,3-11 0,4-26 0,7-29 0,6-18 0,4-19 0,3-13 0,8-23 0,4-17-8191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1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24575,'7'0'0,"15"0"0,18 0 0,21 0 0,28 0 0,24 0 0,40 0 0,41 0 0,26 0 0,17 0 0,-7 0 0,-21 0 0,-40 0 0,-42 0 0,-36 0 0,-34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24575,'-1'0'0,"0"0"0,0 1 0,0-1 0,0 0 0,-1 1 0,1-1 0,0 1 0,0-1 0,0 1 0,0-1 0,0 1 0,0 0 0,0 0 0,0-1 0,1 1 0,-1 0 0,0 0 0,0 0 0,1 0 0,-1 0 0,0 0 0,0 2 0,-12 31 0,9-22 0,-6 16 0,-3 3 0,2 1 0,2 0 0,-7 37 0,15-62 0,-1 0 0,2 0 0,-1 0 0,1 0 0,0 0 0,0 0 0,1 0 0,0 0 0,0 0 0,1 0 0,0 0 0,0-1 0,0 1 0,1-1 0,0 1 0,0-1 0,1 0 0,0 0 0,0 0 0,9 10 0,5-4 0,0 0 0,1 0 0,0-2 0,1-1 0,0 0 0,0-1 0,1-1 0,23 4 0,52 20 0,-90-28 0,0 0 0,-1 0 0,0 0 0,0 1 0,0-1 0,0 1 0,0 0 0,-1 1 0,0-1 0,0 1 0,0 0 0,0 0 0,3 7 0,-5-10 0,-1 0 0,0 1 0,0-1 0,0 1 0,0-1 0,0 1 0,-1 0 0,1-1 0,-1 1 0,1 0 0,-1-1 0,0 1 0,0 0 0,0-1 0,-1 1 0,1 0 0,-1-1 0,1 1 0,-1 0 0,0-1 0,0 1 0,0-1 0,0 1 0,-1-1 0,1 0 0,-1 0 0,1 1 0,-1-1 0,0 0 0,0 0 0,-3 2 0,-12 8 0,-1-2 0,0 0 0,0-2 0,-1 0 0,0 0 0,-27 5 0,14-3 0,-2 0-227,-1-2-1,0-1 1,0-2-1,-1-1 1,-55-2-1,57-3-6598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24575,'58'0'0,"1"-3"0,-1-3 0,104-24 0,-95 16 0,0 3 0,0 2 0,1 4 0,75 3 0,-100 3-1365,-2-1-5461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594 206 24575,'0'-6'0,"-2"0"0,1 0 0,-1 0 0,1 0 0,-2 0 0,1 1 0,-1-1 0,1 1 0,-2-1 0,1 1 0,-1 0 0,1 0 0,-1 1 0,0-1 0,-1 1 0,1 0 0,-1 0 0,0 0 0,0 1 0,-9-5 0,-8-6 0,-2 2 0,1 0 0,-36-11 0,32 15 0,-1 0 0,0 1 0,-42-3 0,54 8 0,0 1 0,-1 1 0,1 0 0,0 2 0,0 0 0,0 0 0,-24 8 0,35-9 0,0 1 0,1 0 0,-1 1 0,1-1 0,0 1 0,-1 0 0,1 0 0,1 0 0,-1 0 0,0 1 0,1-1 0,0 1 0,-1 0 0,2 0 0,-1 0 0,-3 7 0,3-4 0,0 0 0,1 1 0,0 0 0,0-1 0,0 1 0,1 0 0,1 0 0,-1 0 0,2 14 0,0-10 0,0 1 0,2-1 0,-1 1 0,2-1 0,-1 0 0,2 0 0,-1 0 0,2 0 0,0-1 0,0 0 0,1 0 0,15 18 0,5-4 0,2-1 0,0-2 0,2 0 0,58 29 0,-58-37 0,2-1 0,0-2 0,0-1 0,1-2 0,0-1 0,48 3 0,-77-9-59,-1 0 0,0 0-1,1-1 1,-1 1-1,0-1 1,1 0 0,-1 0-1,0-1 1,1 1 0,-1-1-1,0 0 1,0 0 0,1 0-1,-1-1 1,0 0-1,0 0 1,0 0 0,-1 0-1,1 0 1,0-1 0,-1 1-1,4-4 1,9-20-6767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24575,'7'7'0,"9"2"0,14 0 0,17-2 0,12-3 0,17-7 0,2-5 0,-6 0 0,-8 2 0,-9 0 0,-6 3 0,-12 1-8191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24575,'-7'0'0,"-2"7"0,-6 15 0,0 11 0,1 13 0,5 5 0,2 8 0,4 0 0,1 3 0,2 4 0,0-1 0,1-7 0,-1-5 0,1-6 0,-1-4 0,1-2 0,-1-9-8191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31 24575,'-1'-1'0,"0"-1"0,1 1 0,-1 0 0,0-1 0,1 1 0,-1 0 0,0 0 0,0 0 0,0 0 0,0 0 0,0 0 0,0 0 0,0 0 0,-1 0 0,1 0 0,0 0 0,0 1 0,-1-1 0,1 1 0,0-1 0,-1 1 0,1-1 0,-1 1 0,-2-1 0,-39-6 0,29 6 0,-1 1 0,0 1 0,0 0 0,1 1 0,-1 0 0,1 1 0,-1 1 0,1 0 0,0 1 0,0 0 0,1 2 0,0-1 0,0 2 0,0-1 0,1 2 0,0 0 0,1 0 0,0 1 0,0 0 0,1 1 0,1 0 0,0 1 0,0 0 0,1 0 0,0 1 0,1 0 0,1 0 0,0 1 0,1 0 0,0 0 0,1 0 0,1 1 0,-2 18 0,1 43 0,10 153 0,-4-214 0,-1-1 0,2 0 0,0 0 0,1 1 0,0-2 0,1 1 0,0-1 0,12 20 0,-13-26 0,1 0 0,0 0 0,1 0 0,-1-1 0,1 1 0,0-1 0,1-1 0,0 1 0,0-1 0,0-1 0,0 1 0,1-1 0,-1 0 0,1-1 0,15 5 0,4-3 0,0 0 0,0-1 0,0-2 0,0-1 0,1-1 0,-1-2 0,0 0 0,0-2 0,0-1 0,44-13 0,-64 15 0,1 0 0,-1-1 0,0 1 0,0-2 0,0 1 0,-1-1 0,1 1 0,-1-2 0,0 1 0,-1-1 0,1 0 0,-1 0 0,0 0 0,-1-1 0,1 0 0,-1 0 0,-1 0 0,1 0 0,-1-1 0,-1 1 0,1-1 0,-1 0 0,1-8 0,2-20 0,-1 1 0,-2-1 0,-4-69 0,0 69 0,1-11-227,-2 0-1,-3 0 1,-1 0-1,-2 1 1,-23-67-1,10 61-6598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0 24575,'-54'4'0,"1"2"0,0 3 0,1 2 0,-99 34 0,113-33 0,-76 25 0,3 4 0,-200 107 0,304-144 0,-1 0 0,1 1 0,1 0 0,-1 0 0,1 1 0,-1-1 0,1 1 0,1 1 0,0-1 0,-1 1 0,2 0 0,-7 11 0,10-14 0,-1 1 0,1 0 0,0-1 0,0 1 0,0 0 0,0 0 0,1 0 0,0-1 0,0 1 0,0 0 0,1 0 0,0 0 0,-1-1 0,2 1 0,-1 0 0,1-1 0,-1 1 0,1-1 0,0 1 0,1-1 0,-1 0 0,5 6 0,1 0 7,1 0-1,1 0 0,-1 0 0,1-1 1,1-1-1,0 0 0,0 0 1,0-1-1,1-1 0,0 0 1,1 0-1,-1-1 0,1-1 0,0 0 1,0-1-1,0 0 0,1-1 1,13 1-1,23 0-377,1-3-1,-1-1 1,73-12 0,-56 3-6455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24575,'-3'0'0,"0"1"0,-1 0 0,1 0 0,0 0 0,0 0 0,0 1 0,0-1 0,0 1 0,0 0 0,0 0 0,1 0 0,-1 0 0,1 0 0,-1 1 0,1-1 0,0 1 0,0-1 0,-3 6 0,-30 55 0,28-45 0,1 0 0,0 0 0,-4 29 0,8-38 0,1 0 0,0 0 0,1 0 0,0 0 0,0 0 0,1 0 0,0 0 0,0 0 0,5 12 0,-5-18 0,0 0 0,0 0 0,1 0 0,0 0 0,-1 0 0,1 0 0,0-1 0,1 1 0,-1-1 0,0 1 0,1-1 0,-1 0 0,1 0 0,0 0 0,-1 0 0,1 0 0,0-1 0,0 1 0,0-1 0,0 0 0,1 0 0,-1 0 0,0 0 0,0-1 0,1 1 0,-1-1 0,0 0 0,1 0 0,-1 0 0,0 0 0,4-1 0,12-3 0,-1 0 0,1-1 0,-1 0 0,25-12 0,3-1 0,-5 8 0,1 1 0,0 2 0,73-3 0,135 13 0,-98 1 0,270-4-1365,-380 0-5461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24575,'0'6'0,"0"10"0,0 7 0,7 21 0,8 9 0,2 10 0,-1 6 0,-5-1 0,4-13 0,-2-15-8191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24575,'-1'113'0,"3"136"0,0-231 0,0 0 0,1 0 0,0-1 0,2 1 0,0-1 0,10 24 0,-13-36 0,0-1 0,1 1 0,0-1 0,0 0 0,0 1 0,0-1 0,1 0 0,-1-1 0,1 1 0,0-1 0,7 5 0,-8-6 0,0-1 0,0 0 0,0 1 0,0-2 0,1 1 0,-1 0 0,0 0 0,0-1 0,1 0 0,-1 0 0,0 0 0,1 0 0,-1 0 0,0-1 0,1 1 0,-1-1 0,0 0 0,0 0 0,0 0 0,3-2 0,8-4 0,-1-1 0,-1 0 0,1-1 0,-1 0 0,-1-1 0,0 0 0,0-1 0,-1 0 0,0-1 0,-1 0 0,0 0 0,-1-1 0,10-22 0,-2 2 0,-2-1 0,-2 0 0,-1 0 0,11-58 0,-17 69 0,-2-1 0,0 1 0,-2-1 0,-2-40 0,1 58 0,-1 0 0,0 1 0,0-1 0,0 0 0,-1 1 0,1-1 0,-2 1 0,1 0 0,0-1 0,-1 1 0,0 0 0,0 1 0,-1-1 0,1 0 0,-1 1 0,0 0 0,0 0 0,-1 0 0,1 0 0,-1 1 0,1 0 0,-1 0 0,0 0 0,-8-3 0,5 3-114,0 0 1,1 1-1,-1 0 0,0 1 0,0 0 1,0 0-1,0 0 0,-1 1 0,1 0 1,0 1-1,-11 2 0,-8 5-6712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24575,'6'0'0,"10"0"0,8 0 0,6 0 0,6 0 0,9 0 0,11 0 0,8 0 0,8 0 0,4 0 0,9 6 0,-3 3 0,-2-1 0,-8 6 0,-17-1-8191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24575,'0'14'0,"0"23"0,0 20 0,0 19 0,0 18 0,0 11 0,0 9 0,0 12 0,7 3 0,2-12 0,6-14 0,1-17 0,4-24 0,12-35 0,7-36 0,-3-16-8191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0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24575,'7'0'0,"2"7"0,0 15 0,-2 11 0,-2 13 0,4 11 0,2 4 0,-3-3 0,6-10 0,6-15 0,13-25 0,1-14-8191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24575,'-9'0'0,"-1"0"0,1 1 0,0 0 0,0 0 0,0 1 0,0 0 0,0 1 0,0 0 0,0 1 0,1-1 0,-1 2 0,1-1 0,-9 7 0,11-6 0,1 0 0,0 1 0,0-1 0,0 1 0,0 0 0,1 0 0,0 0 0,0 1 0,1 0 0,-1-1 0,2 1 0,-1 1 0,1-1 0,0 0 0,0 0 0,-1 14 0,2-13 0,1-1 0,-1 1 0,1 0 0,1-1 0,-1 1 0,1-1 0,0 1 0,1-1 0,0 0 0,0 1 0,1-1 0,5 11 0,-5-14 0,-1-1 0,1 1 0,0-1 0,0 1 0,1-1 0,-1 0 0,0 0 0,1 0 0,0-1 0,0 0 0,0 1 0,0-1 0,0 0 0,0-1 0,1 1 0,-1-1 0,0 0 0,1 0 0,-1 0 0,1-1 0,-1 1 0,8-2 0,0 0 0,1 0 0,-1-1 0,0-1 0,0 0 0,0-1 0,0 0 0,-1 0 0,1-2 0,-1 1 0,-1-1 0,1-1 0,-1 0 0,12-11 0,17-15 0,62-69 0,-91 90 0,-8 10 0,-1 1 0,0 0 0,0-1 0,1 1 0,-1 0 0,0 0 0,1 0 0,-1 0 0,1 0 0,0 0 0,-1 0 0,1 1 0,2-2 0,-4 2 0,1 0 0,-1 0 0,1 0 0,-1 0 0,1 1 0,-1-1 0,1 0 0,-1 0 0,1 0 0,-1 0 0,1 1 0,-1-1 0,1 0 0,-1 0 0,0 1 0,1-1 0,-1 0 0,1 1 0,-1-1 0,0 1 0,1-1 0,-1 0 0,0 1 0,0-1 0,1 1 0,-1-1 0,0 1 0,0-1 0,1 1 0,0 6 0,1 0 0,-1 0 0,0 0 0,-1 0 0,1 9 0,-1 2 0,6 24-273,2 0 0,2 0 0,2-1 0,20 49 0,-15-49-6553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1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24575,'-1'151'0,"3"168"0,-2-317 0,8 69 0,-8-68 0,1 0 0,0 1 0,0-1 0,0 0 0,0 1 0,0-1 0,0 0 0,1 0 0,0 0 0,-1 0 0,1 0 0,0 0 0,1-1 0,-1 1 0,0-1 0,1 1 0,2 1 0,-4-3 0,0-1 0,0 0 0,0 0 0,-1 1 0,1-1 0,0 0 0,0 0 0,0 0 0,0 0 0,-1 0 0,1 0 0,0 0 0,0 0 0,0 0 0,0-1 0,-1 1 0,1 0 0,0 0 0,0-1 0,-1 1 0,1-1 0,0 1 0,0 0 0,-1-1 0,1 1 0,0-1 0,-1 0 0,1 1 0,-1-1 0,1 0 0,-1 1 0,1-2 0,16-28 0,-16 28 0,49-125 0,24-49 0,-62 151 0,1 2 0,1 0 0,1 1 0,1 0 0,18-19 0,-32 39 0,0 0 0,-1 0 0,1 0 0,0 1 0,0-1 0,0 0 0,0 1 0,1 0 0,-1-1 0,0 1 0,0 0 0,1 0 0,-1 0 0,1 1 0,-1-1 0,1 0 0,-1 1 0,1 0 0,3-1 0,-4 2 0,0-1 0,0 1 0,0 0 0,0 0 0,0 0 0,0 0 0,0 0 0,0 0 0,0 0 0,0 1 0,-1-1 0,1 0 0,0 1 0,-1 0 0,1-1 0,-1 1 0,2 3 0,3 5 0,-1 1 0,0 0 0,-1 0 0,0 0 0,0 0 0,-1 1 0,1 11 0,0 11 0,-1 54 0,-2-21 0,-1-65 0,0 1 0,0 0 0,0-1 0,1 1 0,-1-1 0,1 1 0,-1 0 0,1-1 0,0 1 0,0-1 0,0 0 0,1 1 0,-1-1 0,0 0 0,3 3 0,-3-4 0,0 0 0,0-1 0,0 1 0,0 0 0,1-1 0,-1 1 0,0-1 0,0 0 0,0 1 0,1-1 0,-1 0 0,0 0 0,0 0 0,1 1 0,-1-1 0,0-1 0,0 1 0,1 0 0,-1 0 0,0 0 0,0-1 0,2 0 0,7-3 0,1-1 0,-2-1 0,1 0 0,-1 0 0,15-13 0,-8 7 0,-9 6 0,0 1 0,1 0 0,0 1 0,-1-1 0,2 2 0,-1-1 0,0 1 0,1 0 0,-1 1 0,19-3 0,-21 5 0,0 0 0,0 0 0,1 1 0,-1-1 0,0 2 0,0-1 0,0 1 0,0-1 0,0 2 0,0-1 0,0 1 0,-1 0 0,0 0 0,1 0 0,-1 1 0,8 7 0,-2 0 0,-1 1 0,0 0 0,-1 0 0,-1 1 0,0 0 0,0 0 0,-2 1 0,1 0 0,-2 0 0,6 21 0,-5-15 0,1-1 0,1 0 0,1 0 0,16 25 0,-24-42 0,1 0 0,-1-1 0,1 1 0,-1 0 0,1-1 0,0 0 0,-1 1 0,1-1 0,0 0 0,0 0 0,0 0 0,0 0 0,0 0 0,0 0 0,0 0 0,0-1 0,0 1 0,1-1 0,-1 0 0,0 1 0,0-1 0,0 0 0,1 0 0,-1-1 0,0 1 0,0 0 0,0-1 0,1 1 0,-1-1 0,0 0 0,0 0 0,0 1 0,0-2 0,3-1 0,8-5 0,-1 0 0,0-1 0,0 0 0,11-13 0,-9 10 0,92-84-1365,-62 59-5461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1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24575,'7'0'0,"8"0"0,9-7 0,7-1 0,11-1 0,19 3 0,18 1 0,17 2 0,17 1 0,24 2 0,14-7 0,2-8 0,-18-2 0,-26 2 0,-25 4 0,-26 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1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24575,'27'3'0,"-1"1"0,0 1 0,-1 1 0,1 1 0,-1 2 0,-1 0 0,38 21 0,-22-12 0,148 68 0,123 53 0,-212-100 0,124 31 0,-213-68 0,0 1 0,0 0 0,0 1 0,18 9 0,-28-13 0,1 0 0,-1 0 0,1 1 0,-1-1 0,0 0 0,1 0 0,-1 1 0,1-1 0,-1 1 0,0-1 0,1 0 0,-1 1 0,0-1 0,1 1 0,-1-1 0,0 0 0,0 1 0,1-1 0,-1 1 0,0-1 0,0 1 0,0-1 0,0 1 0,0-1 0,0 1 0,0-1 0,0 1 0,0 0 0,0-1 0,0 1 0,0-1 0,0 1 0,0-1 0,0 1 0,-1 0 0,0 1 0,-1 0 0,-1-1 0,1 1 0,0-1 0,0 1 0,0-1 0,-1 0 0,1 0 0,-1 0 0,1 0 0,-1 0 0,-2 0 0,-33 10 0,12-4 0,-1 1 0,1 2 0,1 0 0,-36 20 0,57-28 0,-1 1 0,0 0 0,1 0 0,0 1 0,0-1 0,0 1 0,0 0 0,1 0 0,-1 0 0,1 0 0,0 0 0,0 1 0,0 0 0,1-1 0,0 1 0,0 0 0,0 0 0,0 0 0,1 1 0,0-1 0,0 0 0,0 0 0,1 1 0,0-1 0,0 1 0,0-1 0,1 0 0,-1 0 0,3 7 0,-1-5 0,1 1 0,0-1 0,1 1 0,0-1 0,0 0 0,0 0 0,1-1 0,0 1 0,0-1 0,1 0 0,-1-1 0,13 10 0,9 5 0,53 29 0,-58-37 0,381 178 0,-289-142 0,-72-29 0,1-1 0,0-2 0,2-2 0,0-2 0,0-2 0,89 7 0,54-20-1365,-142 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1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24575,'1'21'0,"1"0"0,1 0 0,1-1 0,10 31 0,2 12 0,63 381 0,8 38 0,-82-460 17,1 0 0,1 0 1,1-1-1,0 0 0,2 0 0,15 24 0,-15-31-182,1 0 0,0-1 0,1 0 0,0-1 0,1 0 0,0-1 0,1 0 0,25 15 0,12 2-6661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24575,'103'1'0,"-48"2"0,1-3 0,-1-2 0,0-3 0,72-15 0,-37 1 0,1 3 0,0 4 0,159 1 0,595 53 0,6 0 0,-615-45 0,473 4 0,-589 5 0,140 26 0,119 42 0,-118-20 0,-138-38 0,0-4 0,136-6 0,72 5 0,-80 21 0,-142-17 0,29-3 0,192-7 0,-189-6 0,-48 1 0,1022 37 0,-1039-29-120,-1-3-191,-2 4 0,1 3-1,117 35 1,-148-31-6515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5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24575,'3128'0'-4268,"-1550"0"-324,-441 0 3210,110 0-1011,2765 0-685,-854 0 2380,-7 0 3706,-2866 0 109,-234 0-1022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24575,'388'-18'0,"-71"1"0,832 12-148,-814 6-1069,-277-1-5609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24575,'10'1'0,"0"0"0,-1 0 0,1 1 0,0 0 0,-1 1 0,0 0 0,1 0 0,8 5 0,69 43 0,-54-31 0,514 372 0,-526-375 0,115 94 0,-117-94 0,-1 1 0,-1 1 0,-1 0 0,24 37 0,-37-52 0,-1-1 0,0 1 0,0 0 0,-1 0 0,1 0 0,-1 1 0,0-1 0,0 0 0,0 0 0,-1 1 0,1-1 0,-1 0 0,0 1 0,-1-1 0,1 0 0,-1 0 0,1 1 0,-1-1 0,0 0 0,-1 0 0,1 0 0,-1 0 0,0 0 0,0 0 0,0 0 0,0-1 0,-1 1 0,-5 5 0,-6 6 0,-1-1 0,0-1 0,-1-1 0,-34 21 0,27-19 0,-182 113 13,-154 109-1391,307-195-5448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24575,'-1'6'0,"0"1"0,0-1 0,0 1 0,-1-1 0,0 1 0,-2 5 0,-9 31 0,9 1 0,2 0 0,1 0 0,10 80 0,35 137 0,-23-151 0,22 103 0,-18-99 0,-5 0 0,9 184 0,-31-84 0,-1-64 0,19 170 0,10 428 0,-28-554 0,1-164 0,-2-1 0,-2 0 0,-8 31 0,-5 32 0,12-61 0,-2-1 0,-1 0 0,-20 42 0,0 0 0,15-41 0,10-25 0,1 0 0,0 0 0,1 0 0,-1 0 0,1 0 0,1 1 0,-3 10 0,5-16 0,-1 0 0,0 1 0,1-1 0,-1 0 0,1 0 0,0 0 0,-1 1 0,1-1 0,0 0 0,0 0 0,0 0 0,-1 0 0,1 0 0,0-1 0,0 1 0,1 0 0,-1 0 0,0-1 0,0 1 0,0 0 0,0-1 0,1 1 0,-1-1 0,0 0 0,0 1 0,1-1 0,-1 0 0,0 0 0,2 0 0,48 4 0,-43-3 0,487-3 0,-222-2 0,867 42 0,-996-26-113,476 18-1139,-592-31-5574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24575,'13'0'0,"11"0"0,8 0 0,6 0 0,2 0 0,2 0 0,6 0 0,-4-7 0,-4-2 0,-1 0 0,-1 2 0,-1 3 0,1 0 0,7 3 0,-5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24575,'7'0'0,"15"0"0,11 0 0,6 0 0,4 0 0,0 0 0,0 0 0,0 0 0,-8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10 119 24575,'-7'-6'0,"5"-3"0,16-6 0,12-1 0,8-4 0,5 2 0,3 3 0,1 5 0,-1 3 0,-7 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24575,'4'0'0,"8"-1"0,-1 1 0,1 1 0,0 0 0,0 0 0,14 4 0,-21-3 0,0 1 0,0-1 0,-1 1 0,1 0 0,-1 0 0,1 0 0,-1 1 0,0-1 0,0 1 0,-1 0 0,1 0 0,-1 0 0,5 9 0,5 7 0,-1 1 0,-1 0 0,-2 0 0,0 1 0,-1 0 0,-1 1 0,-1 0 0,-1 0 0,-1 0 0,-1 1 0,-1-1 0,-1 1 0,-4 45 0,3-67 0,0-1 0,0 1 0,0 0 0,0-1 0,-1 1 0,1 0 0,0-1 0,-1 1 0,0-1 0,1 1 0,-1 0 0,0-1 0,1 1 0,-1-1 0,0 0 0,0 1 0,0-1 0,0 0 0,0 0 0,-1 1 0,1-1 0,0 0 0,-1 0 0,1 0 0,0 0 0,-1-1 0,1 1 0,-1 0 0,-3 0 0,0 0 0,-1-1 0,0 0 0,1 0 0,-1-1 0,1 0 0,-1 0 0,-7-3 0,-8 0 0,11 2 0,-1 0 0,1-1 0,-1 0 0,1-1 0,0 0 0,-12-7 0,17 8 0,0-1 0,1 1 0,0-1 0,0 0 0,0 0 0,0 0 0,1 0 0,0-1 0,-1 0 0,2 1 0,-1-1 0,0 0 0,1 0 0,-2-7 0,-60-199 0,60 162 0,9 28 0,-5 21 0,1 0 0,-1 0 0,0 0 0,1-1 0,-1 1 0,1 0 0,-1 0 0,1 0 0,-1 0 0,1 0 0,-1 0 0,1 0 0,-1 0 0,1 0 0,-1 0 0,1 0 0,-1 0 0,1 1 0,-1-1 0,1 0 0,-1 0 0,0 0 0,1 1 0,-1-1 0,1 0 0,-1 0 0,0 1 0,1-1 0,-1 0 0,0 1 0,1-1 0,-1 1 0,0-1 0,1 0 0,-1 1 0,0-1 0,1 2 0,6 7-4,0 0 0,-1 0 0,0 1 0,0 0 0,-1 0-1,0 1 1,-1-1 0,3 13 0,18 95 163,-21-89-531,1 0 0,2-1 1,12 33-1,-1-23-6454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24575,'7'-6'0,"9"4"0,8 9 0,7 10 0,4 9 0,11 13 0,9 13 0,-4-2-8191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24575,'6'0'0,"3"6"0,-1 17 0,6 16 0,6 16 0,7 12 0,-2 7 0,-4 4 0,-7-4 0,-5-8 0,-4-8 0,4-2 0,6 4 0,2-2 0,-10-4 0,-5-12-8191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24575,'7'0'0,"8"0"0,9 0 0,7 0 0,4 0 0,4 0 0,1 0 0,1 0 0,-1 0 0,1 0 0,-1 0 0,0 0 0,-1 0 0,1 0 0,-15 0 0,-10-7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24575,'0'7'0,"0"15"0,0 18 0,0 21 0,0 14 0,7 14 0,1 6 0,0-8 0,-1-4 0,-2 2 0,-2-5 0,-2-10 0,0-11 0,6-8 0,14-13 0,18-20 0,2-12-8191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5 218 24575,'8'0'0,"1"2"0,-1-1 0,0 1 0,0 0 0,0 1 0,12 5 0,11 4 0,-22-9 0,7 2 0,0 0 0,1-1 0,-1-1 0,1 0 0,27 1 0,-41-5 0,1 1 0,-1 0 0,1-1 0,-1 1 0,0-1 0,1 0 0,-1 0 0,0 0 0,0 0 0,1-1 0,-1 0 0,0 1 0,-1-1 0,1 0 0,0 0 0,0-1 0,-1 1 0,1 0 0,-1-1 0,0 0 0,0 1 0,0-1 0,0 0 0,0 0 0,-1 0 0,1 0 0,-1-1 0,0 1 0,0 0 0,0 0 0,0-1 0,-1 1 0,1-1 0,-1-3 0,0-2 0,0-1 0,0 0 0,-1 1 0,0-1 0,-1 1 0,0-1 0,-1 1 0,0 0 0,0 0 0,-1 0 0,0 0 0,-1 1 0,0-1 0,0 1 0,-1 0 0,0 1 0,0-1 0,0 1 0,-1 1 0,-11-9 0,16 13 0,-1 1 0,0 0 0,0 0 0,1 1 0,-1-1 0,0 0 0,0 1 0,0 0 0,0 0 0,0 0 0,0 0 0,1 0 0,-1 0 0,0 1 0,0-1 0,0 1 0,0 0 0,1 0 0,-1 0 0,0 0 0,1 1 0,-1-1 0,1 1 0,-1-1 0,1 1 0,0 0 0,0 0 0,0 0 0,0 0 0,0 0 0,-2 3 0,-6 8 0,0 0 0,0 0 0,2 1 0,-11 20 0,4-1 0,1 2 0,1 0 0,2 1 0,2 0 0,-10 70 0,12-24 0,5 134 0,2-210 0,0 0 0,0 0 0,1 1 0,0-1 0,0 0 0,1 0 0,0 0 0,0-1 0,0 1 0,6 10 0,-6-12 0,1-2 0,0 1 0,0 0 0,0 0 0,0-1 0,0 0 0,0 0 0,1 1 0,-1-2 0,1 1 0,0 0 0,-1-1 0,1 0 0,0 0 0,0 0 0,0 0 0,0-1 0,5 1 0,10 0-91,0-1 0,0-1 0,0 0 0,0-2 0,0 0 0,-1-1 0,1-1 0,-1-1 0,0 0 0,-1-2 0,1 0 0,-1 0 0,-1-2 0,27-20 0,13-17-6735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 24575,'0'-7'0,"-7"5"0,-2 9 0,0 10 0,2 9 0,2 6 0,2 12 0,8 11 0,10-4 0,9 3 0,1-1 0,-5-3 0,-11-10 0,-15-12 0,-6-10-8191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24575,'67'-4'0,"0"-3"0,96-21 0,-84 12 0,92-5 0,567 19 0,-696 3-455,0 3 0,62 13 0,-43 0-6371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24575,'-6'5'0,"0"0"0,-1 0 0,0-1 0,-13 7 0,15-9 0,-1 1 0,0 0 0,1 1 0,0-1 0,0 1 0,-8 7 0,12-9 0,-1 1 0,0 0 0,0-1 0,1 1 0,0 0 0,-1 0 0,1 0 0,0 0 0,0 0 0,1 0 0,-1 0 0,1 0 0,-1 0 0,1 0 0,0 0 0,0 0 0,1 6 0,3 15 0,1 0 0,2 0 0,8 23 0,-9-33 0,0 1 0,-1 0 0,-1 0 0,-1 0 0,0 1 0,-1-1 0,0 1 0,-1 0 0,-1-1 0,-3 27 0,1-36 0,0-1 0,-1 0 0,0 1 0,1-1 0,-1 0 0,-1-1 0,1 1 0,-1 0 0,0-1 0,0 0 0,0 0 0,-1 0 0,1-1 0,-1 1 0,0-1 0,0 0 0,0-1 0,0 1 0,-1-1 0,-10 3 0,-8 3 0,0-2 0,0-1 0,-36 4 0,-125-5 0,61-3 0,65 9 83,50-7-324,0-1-1,0 0 1,0-1 0,0 0-1,-17-1 1,7-3-6585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02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24575,'-2'302'0,"5"331"0,20-407-253,-16-173-859,-2-11-5714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24575,'0'-6'0,"7"-3"0,8 0 0,16 2 0,8 2 0,6 2 0,0 1 0,0-5 0,5-1 0,-6-7 0,-10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24575,'-3'25'0,"0"0"0,-1-1 0,-2 1 0,0-1 0,-18 39 0,-1 14 0,-47 190 0,-18 65 0,60-240 0,-63 134 0,84-209 0,3-5 0,-1 0 0,2 1 0,0-1 0,-6 25 0,10-35 0,1 0 0,-1 0 0,1-1 0,0 1 0,0 0 0,0 0 0,0 0 0,0 0 0,0 0 0,0 0 0,1 0 0,-1 0 0,1-1 0,-1 1 0,1 0 0,0 0 0,0 0 0,0-1 0,0 1 0,0 0 0,0-1 0,0 1 0,0-1 0,1 0 0,-1 1 0,0-1 0,1 0 0,-1 0 0,1 0 0,0 0 0,-1 0 0,1 0 0,0 0 0,0 0 0,0-1 0,-1 1 0,1-1 0,0 1 0,0-1 0,0 0 0,2 0 0,43 4 0,1-2 0,92-10 0,-26 1 0,-56 6-1365,-9 0-5461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24575,'6'0'0,"10"0"0,14 0 0,23 0 0,15 0 0,23 0 0,29 0 0,35 7 0,16 8 0,13 9 0,-11 0 0,-16-4 0,-21-6 0,-27-4 0,-25-5 0,-27-3-8191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24575,'5'-1'0,"0"-1"0,0 0 0,0 1 0,0-2 0,0 1 0,-1 0 0,1-1 0,-1 0 0,6-5 0,19-10 0,-10 11 0,0 0 0,0 2 0,0 0 0,1 1 0,-1 1 0,1 1 0,0 1 0,24 1 0,163 23 0,-163-17 0,287 53 0,118 14 0,-395-65-1365,-11 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24575,'7'0'0,"8"0"0,3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24575,'16'-1'0,"0"0"0,0-2 0,25-6 0,38-6 0,448 3 0,-353 13 0,281 1 0,483-3 0,-496-22-1365,-353 16-5461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3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24575,'0'-7'0,"7"-8"0,9-2 0,21 1 0,25 5 0,34 3 0,42 10 0,36 18 0,16 6 0,9-2 0,10-5 0,3-6 0,-15-4 0,-21-5 0,-20 4 0,-30 1 0,-30-2 0,-32-1-8191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4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24575,'-23'1554'0,"8"-523"-1365,15-1000-5461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24575,'-17'63'0,"4"2"0,2 0 0,-4 125 0,12-134 0,-21 1504-587,27-1130 574,-2 176 13,-1-1893-765,0 1193-6061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2:34:4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24575,'95'5'0,"0"4"0,-1 5 0,126 34 0,-140-30 0,47 11-10,1633 329-739,-1472-324-490,-242-32-4954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23AFC-70D2-3EC1-DA63-0FB3D364A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8B899-1412-D94C-D218-643A1431E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s-PE"/>
              <a:t>按一下以編輯母片子標題樣式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E4720E-26FE-B760-98FB-86D0D397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CE25AB-9CED-9E62-331E-8B3175BD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D87EB7-DA82-1C9B-ADB8-9D0CEA64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466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B78A6-351A-F7F7-C229-F02EE446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2A7F-C3C8-4C07-0AC3-1A302B052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E3156C-7569-6C91-4EC4-D2D683FB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514BF-29E9-9DC0-7C46-889FE4DA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7061CC-3998-A7F1-E5F5-6261AEA5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426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02A99D-450C-8EEC-393B-38A1EE211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F68D2F-C248-4B82-A16D-D891B853A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A8AD24-0384-CC0F-B987-40437154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E4A528-963B-4833-20B8-77581FC7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F91A2-385D-0535-53FC-BA69E272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316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E46E5-D3C1-6434-8EF6-69300F6E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A721DB-C271-AE36-4B32-E68DBC92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7BD1EF-F277-C8AB-7227-E00580DC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D8B24B-9444-9720-7E00-B85D33BE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BB57F9-BCB5-8809-D4C3-89EB0D15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325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5B2E4-377F-6FCB-580C-2F22DD83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747237-84A4-E307-6EA5-EF7B66284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B0A79D-C8B7-C769-0ACC-C0B355BE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EA5CD9-D2A1-42FF-75CF-18406886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77FB19-5759-21B2-6940-AE7D8D5B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14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D2E96-FC72-BCE2-6330-7BEA946A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457F5-8697-C62A-7955-E5AE01563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636DE3-2DFD-1495-E27E-8D6C5A03E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94445B-2D1C-34DA-E29D-09D4D742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EE46ED-5F88-1774-7640-778CEA73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6BCE0A-6BB9-1FD0-7CFA-093074CE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848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18024-F87A-A8C5-6EAF-520A1CE6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70C694-0101-E523-8577-B0A50237A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497D35D-9777-2138-4DE2-542F7E5B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8AC177-88D9-50B5-268A-C70F19BA7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3EAB75-E679-4EA9-4415-9BE38016D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1043661-ED17-83CA-C098-81803BF3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67BAFA-E604-5956-F4C7-B7124FB5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22B03E-6EA8-41B5-8B1A-8EE949DC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71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6093F-0E3D-1C9D-A517-4B5CF726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632248-933D-4838-F156-D7226778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87CFE9-6886-A82A-F277-30E1A99B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BA6FE2-54FA-E732-7DB5-DE2220D1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284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3D7A23-8690-5204-4F87-C2634044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E1DE7BE-28B2-8914-50B7-7CA79618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271F2-00A9-E94E-1BF3-9E6D0BE4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946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29384-4BFD-F383-D62B-5C28EB92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B66843-4169-5E0B-CF28-8FB1883A7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1D634F-1D6A-6F0E-4BB2-C4D20BEB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E7EC74-7F2E-E5B5-19CA-1CDC09AD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CC25D2-0380-6251-5B3A-FE7DB12B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FE4951-C46E-D63C-F45A-92776840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68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8A32D-BA3E-5704-1352-9C6632ED9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6917F9-CBD4-6BE8-2DCF-CFA2B10F0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AD63F4-02C4-F5F8-C32B-F465ED52C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s-PE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52FC30-B479-4110-3061-2B118D6F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48B2F7-F836-65AB-3660-7775C1B6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40A75E-9A13-09C0-3F11-3C41563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9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211CB9-8918-F28C-125A-7200201A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s-PE"/>
              <a:t>按一下以編輯母片標題樣式</a:t>
            </a:r>
            <a:endParaRPr lang="es-PE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C60B87-6A09-7B10-7CD5-B90FB17F8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s-PE"/>
              <a:t>按一下以編輯母片文字樣式</a:t>
            </a:r>
          </a:p>
          <a:p>
            <a:pPr lvl="1"/>
            <a:r>
              <a:rPr lang="zh-TW" altLang="es-PE"/>
              <a:t>第二層</a:t>
            </a:r>
          </a:p>
          <a:p>
            <a:pPr lvl="2"/>
            <a:r>
              <a:rPr lang="zh-TW" altLang="es-PE"/>
              <a:t>第三層</a:t>
            </a:r>
          </a:p>
          <a:p>
            <a:pPr lvl="3"/>
            <a:r>
              <a:rPr lang="zh-TW" altLang="es-PE"/>
              <a:t>第四層</a:t>
            </a:r>
          </a:p>
          <a:p>
            <a:pPr lvl="4"/>
            <a:r>
              <a:rPr lang="zh-TW" altLang="es-PE"/>
              <a:t>第五層</a:t>
            </a:r>
            <a:endParaRPr lang="es-PE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2CFF24-9D17-86D0-D1C8-2E782BE82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0582A-A7A3-4C35-8FA6-C905F08302AF}" type="datetimeFigureOut">
              <a:rPr lang="es-PE" smtClean="0"/>
              <a:t>26/06/2023</a:t>
            </a:fld>
            <a:endParaRPr lang="es-PE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F095C-B14F-16A2-18EC-B64FB6E41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52A349-78CC-97FD-6EE9-32CCB90E2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0D582-C715-4B2B-8469-ABF68B80363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58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5.xml"/><Relationship Id="rId21" Type="http://schemas.openxmlformats.org/officeDocument/2006/relationships/customXml" Target="../ink/ink121.xml"/><Relationship Id="rId42" Type="http://schemas.openxmlformats.org/officeDocument/2006/relationships/image" Target="../media/image310.png"/><Relationship Id="rId47" Type="http://schemas.openxmlformats.org/officeDocument/2006/relationships/customXml" Target="../ink/ink138.xml"/><Relationship Id="rId63" Type="http://schemas.openxmlformats.org/officeDocument/2006/relationships/customXml" Target="../ink/ink146.xml"/><Relationship Id="rId68" Type="http://schemas.openxmlformats.org/officeDocument/2006/relationships/image" Target="../media/image440.png"/><Relationship Id="rId7" Type="http://schemas.openxmlformats.org/officeDocument/2006/relationships/customXml" Target="../ink/ink114.xml"/><Relationship Id="rId2" Type="http://schemas.openxmlformats.org/officeDocument/2006/relationships/image" Target="../media/image133.png"/><Relationship Id="rId16" Type="http://schemas.openxmlformats.org/officeDocument/2006/relationships/image" Target="../media/image220.png"/><Relationship Id="rId29" Type="http://schemas.openxmlformats.org/officeDocument/2006/relationships/customXml" Target="../ink/ink128.xml"/><Relationship Id="rId11" Type="http://schemas.openxmlformats.org/officeDocument/2006/relationships/customXml" Target="../ink/ink116.xml"/><Relationship Id="rId24" Type="http://schemas.openxmlformats.org/officeDocument/2006/relationships/customXml" Target="../ink/ink123.xml"/><Relationship Id="rId32" Type="http://schemas.openxmlformats.org/officeDocument/2006/relationships/image" Target="../media/image260.png"/><Relationship Id="rId37" Type="http://schemas.openxmlformats.org/officeDocument/2006/relationships/customXml" Target="../ink/ink133.xml"/><Relationship Id="rId40" Type="http://schemas.openxmlformats.org/officeDocument/2006/relationships/image" Target="../media/image300.png"/><Relationship Id="rId45" Type="http://schemas.openxmlformats.org/officeDocument/2006/relationships/customXml" Target="../ink/ink137.xml"/><Relationship Id="rId53" Type="http://schemas.openxmlformats.org/officeDocument/2006/relationships/customXml" Target="../ink/ink141.xml"/><Relationship Id="rId58" Type="http://schemas.openxmlformats.org/officeDocument/2006/relationships/image" Target="../media/image390.png"/><Relationship Id="rId66" Type="http://schemas.openxmlformats.org/officeDocument/2006/relationships/image" Target="../media/image430.png"/><Relationship Id="rId5" Type="http://schemas.openxmlformats.org/officeDocument/2006/relationships/customXml" Target="../ink/ink113.xml"/><Relationship Id="rId61" Type="http://schemas.openxmlformats.org/officeDocument/2006/relationships/customXml" Target="../ink/ink145.xml"/><Relationship Id="rId19" Type="http://schemas.openxmlformats.org/officeDocument/2006/relationships/customXml" Target="../ink/ink120.xml"/><Relationship Id="rId14" Type="http://schemas.openxmlformats.org/officeDocument/2006/relationships/image" Target="../media/image210.png"/><Relationship Id="rId22" Type="http://schemas.openxmlformats.org/officeDocument/2006/relationships/image" Target="../media/image250.png"/><Relationship Id="rId27" Type="http://schemas.openxmlformats.org/officeDocument/2006/relationships/customXml" Target="../ink/ink126.xml"/><Relationship Id="rId30" Type="http://schemas.openxmlformats.org/officeDocument/2006/relationships/customXml" Target="../ink/ink129.xml"/><Relationship Id="rId35" Type="http://schemas.openxmlformats.org/officeDocument/2006/relationships/customXml" Target="../ink/ink132.xml"/><Relationship Id="rId43" Type="http://schemas.openxmlformats.org/officeDocument/2006/relationships/customXml" Target="../ink/ink136.xml"/><Relationship Id="rId48" Type="http://schemas.openxmlformats.org/officeDocument/2006/relationships/image" Target="../media/image340.png"/><Relationship Id="rId56" Type="http://schemas.openxmlformats.org/officeDocument/2006/relationships/image" Target="../media/image380.png"/><Relationship Id="rId64" Type="http://schemas.openxmlformats.org/officeDocument/2006/relationships/image" Target="../media/image420.png"/><Relationship Id="rId69" Type="http://schemas.openxmlformats.org/officeDocument/2006/relationships/customXml" Target="../ink/ink149.xml"/><Relationship Id="rId8" Type="http://schemas.openxmlformats.org/officeDocument/2006/relationships/image" Target="../media/image180.png"/><Relationship Id="rId51" Type="http://schemas.openxmlformats.org/officeDocument/2006/relationships/customXml" Target="../ink/ink140.xml"/><Relationship Id="rId3" Type="http://schemas.openxmlformats.org/officeDocument/2006/relationships/customXml" Target="../ink/ink112.xml"/><Relationship Id="rId12" Type="http://schemas.openxmlformats.org/officeDocument/2006/relationships/image" Target="../media/image200.png"/><Relationship Id="rId17" Type="http://schemas.openxmlformats.org/officeDocument/2006/relationships/customXml" Target="../ink/ink119.xml"/><Relationship Id="rId25" Type="http://schemas.openxmlformats.org/officeDocument/2006/relationships/customXml" Target="../ink/ink124.xml"/><Relationship Id="rId33" Type="http://schemas.openxmlformats.org/officeDocument/2006/relationships/customXml" Target="../ink/ink131.xml"/><Relationship Id="rId38" Type="http://schemas.openxmlformats.org/officeDocument/2006/relationships/image" Target="../media/image290.png"/><Relationship Id="rId46" Type="http://schemas.openxmlformats.org/officeDocument/2006/relationships/image" Target="../media/image330.png"/><Relationship Id="rId59" Type="http://schemas.openxmlformats.org/officeDocument/2006/relationships/customXml" Target="../ink/ink144.xml"/><Relationship Id="rId67" Type="http://schemas.openxmlformats.org/officeDocument/2006/relationships/customXml" Target="../ink/ink148.xml"/><Relationship Id="rId20" Type="http://schemas.openxmlformats.org/officeDocument/2006/relationships/image" Target="../media/image240.png"/><Relationship Id="rId41" Type="http://schemas.openxmlformats.org/officeDocument/2006/relationships/customXml" Target="../ink/ink135.xml"/><Relationship Id="rId54" Type="http://schemas.openxmlformats.org/officeDocument/2006/relationships/image" Target="../media/image370.png"/><Relationship Id="rId62" Type="http://schemas.openxmlformats.org/officeDocument/2006/relationships/image" Target="../media/image410.png"/><Relationship Id="rId70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5" Type="http://schemas.openxmlformats.org/officeDocument/2006/relationships/customXml" Target="../ink/ink118.xml"/><Relationship Id="rId23" Type="http://schemas.openxmlformats.org/officeDocument/2006/relationships/customXml" Target="../ink/ink122.xml"/><Relationship Id="rId28" Type="http://schemas.openxmlformats.org/officeDocument/2006/relationships/customXml" Target="../ink/ink127.xml"/><Relationship Id="rId36" Type="http://schemas.openxmlformats.org/officeDocument/2006/relationships/image" Target="../media/image280.png"/><Relationship Id="rId49" Type="http://schemas.openxmlformats.org/officeDocument/2006/relationships/customXml" Target="../ink/ink139.xml"/><Relationship Id="rId57" Type="http://schemas.openxmlformats.org/officeDocument/2006/relationships/customXml" Target="../ink/ink143.xml"/><Relationship Id="rId10" Type="http://schemas.openxmlformats.org/officeDocument/2006/relationships/image" Target="../media/image190.png"/><Relationship Id="rId31" Type="http://schemas.openxmlformats.org/officeDocument/2006/relationships/customXml" Target="../ink/ink130.xml"/><Relationship Id="rId44" Type="http://schemas.openxmlformats.org/officeDocument/2006/relationships/image" Target="../media/image320.png"/><Relationship Id="rId52" Type="http://schemas.openxmlformats.org/officeDocument/2006/relationships/image" Target="../media/image360.png"/><Relationship Id="rId60" Type="http://schemas.openxmlformats.org/officeDocument/2006/relationships/image" Target="../media/image400.png"/><Relationship Id="rId65" Type="http://schemas.openxmlformats.org/officeDocument/2006/relationships/customXml" Target="../ink/ink147.xml"/><Relationship Id="rId4" Type="http://schemas.openxmlformats.org/officeDocument/2006/relationships/image" Target="../media/image160.png"/><Relationship Id="rId9" Type="http://schemas.openxmlformats.org/officeDocument/2006/relationships/customXml" Target="../ink/ink115.xml"/><Relationship Id="rId13" Type="http://schemas.openxmlformats.org/officeDocument/2006/relationships/customXml" Target="../ink/ink117.xml"/><Relationship Id="rId18" Type="http://schemas.openxmlformats.org/officeDocument/2006/relationships/image" Target="../media/image230.png"/><Relationship Id="rId39" Type="http://schemas.openxmlformats.org/officeDocument/2006/relationships/customXml" Target="../ink/ink134.xml"/><Relationship Id="rId34" Type="http://schemas.openxmlformats.org/officeDocument/2006/relationships/image" Target="../media/image270.png"/><Relationship Id="rId50" Type="http://schemas.openxmlformats.org/officeDocument/2006/relationships/image" Target="../media/image350.png"/><Relationship Id="rId55" Type="http://schemas.openxmlformats.org/officeDocument/2006/relationships/customXml" Target="../ink/ink1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customXml" Target="../ink/ink151.xml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5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8.png"/><Relationship Id="rId50" Type="http://schemas.openxmlformats.org/officeDocument/2006/relationships/customXml" Target="../ink/ink25.xml"/><Relationship Id="rId55" Type="http://schemas.openxmlformats.org/officeDocument/2006/relationships/image" Target="../media/image32.png"/><Relationship Id="rId63" Type="http://schemas.openxmlformats.org/officeDocument/2006/relationships/image" Target="../media/image36.png"/><Relationship Id="rId7" Type="http://schemas.openxmlformats.org/officeDocument/2006/relationships/image" Target="../media/image8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3.png"/><Relationship Id="rId40" Type="http://schemas.openxmlformats.org/officeDocument/2006/relationships/customXml" Target="../ink/ink20.xml"/><Relationship Id="rId45" Type="http://schemas.openxmlformats.org/officeDocument/2006/relationships/image" Target="../media/image27.png"/><Relationship Id="rId53" Type="http://schemas.openxmlformats.org/officeDocument/2006/relationships/image" Target="../media/image31.png"/><Relationship Id="rId58" Type="http://schemas.openxmlformats.org/officeDocument/2006/relationships/customXml" Target="../ink/ink29.xml"/><Relationship Id="rId66" Type="http://schemas.openxmlformats.org/officeDocument/2006/relationships/image" Target="../media/image39.png"/><Relationship Id="rId5" Type="http://schemas.openxmlformats.org/officeDocument/2006/relationships/image" Target="../media/image710.png"/><Relationship Id="rId61" Type="http://schemas.openxmlformats.org/officeDocument/2006/relationships/image" Target="../media/image35.png"/><Relationship Id="rId1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8.png"/><Relationship Id="rId30" Type="http://schemas.openxmlformats.org/officeDocument/2006/relationships/customXml" Target="../ink/ink15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image" Target="../media/image37.png"/><Relationship Id="rId8" Type="http://schemas.openxmlformats.org/officeDocument/2006/relationships/customXml" Target="../ink/ink4.xml"/><Relationship Id="rId51" Type="http://schemas.openxmlformats.org/officeDocument/2006/relationships/image" Target="../media/image30.png"/><Relationship Id="rId3" Type="http://schemas.openxmlformats.org/officeDocument/2006/relationships/image" Target="../media/image610.png"/><Relationship Id="rId12" Type="http://schemas.openxmlformats.org/officeDocument/2006/relationships/customXml" Target="../ink/ink6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5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5.xml"/><Relationship Id="rId31" Type="http://schemas.openxmlformats.org/officeDocument/2006/relationships/image" Target="../media/image20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8.png"/><Relationship Id="rId4" Type="http://schemas.openxmlformats.org/officeDocument/2006/relationships/customXml" Target="../ink/ink2.xml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9.xml"/><Relationship Id="rId3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.png"/><Relationship Id="rId21" Type="http://schemas.openxmlformats.org/officeDocument/2006/relationships/image" Target="../media/image48.png"/><Relationship Id="rId42" Type="http://schemas.openxmlformats.org/officeDocument/2006/relationships/customXml" Target="../ink/ink52.xml"/><Relationship Id="rId63" Type="http://schemas.openxmlformats.org/officeDocument/2006/relationships/image" Target="../media/image69.png"/><Relationship Id="rId84" Type="http://schemas.openxmlformats.org/officeDocument/2006/relationships/customXml" Target="../ink/ink73.xml"/><Relationship Id="rId138" Type="http://schemas.openxmlformats.org/officeDocument/2006/relationships/customXml" Target="../ink/ink100.xml"/><Relationship Id="rId159" Type="http://schemas.openxmlformats.org/officeDocument/2006/relationships/image" Target="../media/image117.png"/><Relationship Id="rId107" Type="http://schemas.openxmlformats.org/officeDocument/2006/relationships/image" Target="../media/image91.png"/><Relationship Id="rId11" Type="http://schemas.openxmlformats.org/officeDocument/2006/relationships/image" Target="../media/image43.png"/><Relationship Id="rId32" Type="http://schemas.openxmlformats.org/officeDocument/2006/relationships/customXml" Target="../ink/ink47.xml"/><Relationship Id="rId53" Type="http://schemas.openxmlformats.org/officeDocument/2006/relationships/image" Target="../media/image64.png"/><Relationship Id="rId74" Type="http://schemas.openxmlformats.org/officeDocument/2006/relationships/customXml" Target="../ink/ink68.xml"/><Relationship Id="rId128" Type="http://schemas.openxmlformats.org/officeDocument/2006/relationships/customXml" Target="../ink/ink95.xml"/><Relationship Id="rId149" Type="http://schemas.openxmlformats.org/officeDocument/2006/relationships/image" Target="../media/image112.png"/><Relationship Id="rId5" Type="http://schemas.openxmlformats.org/officeDocument/2006/relationships/image" Target="../media/image401.png"/><Relationship Id="rId95" Type="http://schemas.openxmlformats.org/officeDocument/2006/relationships/image" Target="../media/image85.png"/><Relationship Id="rId160" Type="http://schemas.openxmlformats.org/officeDocument/2006/relationships/customXml" Target="../ink/ink111.xml"/><Relationship Id="rId22" Type="http://schemas.openxmlformats.org/officeDocument/2006/relationships/customXml" Target="../ink/ink42.xml"/><Relationship Id="rId43" Type="http://schemas.openxmlformats.org/officeDocument/2006/relationships/image" Target="../media/image59.png"/><Relationship Id="rId64" Type="http://schemas.openxmlformats.org/officeDocument/2006/relationships/customXml" Target="../ink/ink63.xml"/><Relationship Id="rId118" Type="http://schemas.openxmlformats.org/officeDocument/2006/relationships/customXml" Target="../ink/ink90.xml"/><Relationship Id="rId139" Type="http://schemas.openxmlformats.org/officeDocument/2006/relationships/image" Target="../media/image107.png"/><Relationship Id="rId85" Type="http://schemas.openxmlformats.org/officeDocument/2006/relationships/image" Target="../media/image80.png"/><Relationship Id="rId150" Type="http://schemas.openxmlformats.org/officeDocument/2006/relationships/customXml" Target="../ink/ink106.xml"/><Relationship Id="rId12" Type="http://schemas.openxmlformats.org/officeDocument/2006/relationships/customXml" Target="../ink/ink37.xml"/><Relationship Id="rId17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customXml" Target="../ink/ink50.xml"/><Relationship Id="rId59" Type="http://schemas.openxmlformats.org/officeDocument/2006/relationships/image" Target="../media/image67.png"/><Relationship Id="rId103" Type="http://schemas.openxmlformats.org/officeDocument/2006/relationships/image" Target="../media/image89.png"/><Relationship Id="rId108" Type="http://schemas.openxmlformats.org/officeDocument/2006/relationships/customXml" Target="../ink/ink85.xml"/><Relationship Id="rId124" Type="http://schemas.openxmlformats.org/officeDocument/2006/relationships/customXml" Target="../ink/ink93.xml"/><Relationship Id="rId129" Type="http://schemas.openxmlformats.org/officeDocument/2006/relationships/image" Target="../media/image102.png"/><Relationship Id="rId54" Type="http://schemas.openxmlformats.org/officeDocument/2006/relationships/customXml" Target="../ink/ink58.xml"/><Relationship Id="rId70" Type="http://schemas.openxmlformats.org/officeDocument/2006/relationships/customXml" Target="../ink/ink66.xml"/><Relationship Id="rId75" Type="http://schemas.openxmlformats.org/officeDocument/2006/relationships/image" Target="../media/image75.png"/><Relationship Id="rId91" Type="http://schemas.openxmlformats.org/officeDocument/2006/relationships/image" Target="../media/image83.png"/><Relationship Id="rId96" Type="http://schemas.openxmlformats.org/officeDocument/2006/relationships/customXml" Target="../ink/ink79.xml"/><Relationship Id="rId140" Type="http://schemas.openxmlformats.org/officeDocument/2006/relationships/customXml" Target="../ink/ink101.xml"/><Relationship Id="rId145" Type="http://schemas.openxmlformats.org/officeDocument/2006/relationships/image" Target="../media/image110.png"/><Relationship Id="rId161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23" Type="http://schemas.openxmlformats.org/officeDocument/2006/relationships/image" Target="../media/image49.png"/><Relationship Id="rId28" Type="http://schemas.openxmlformats.org/officeDocument/2006/relationships/customXml" Target="../ink/ink45.xml"/><Relationship Id="rId49" Type="http://schemas.openxmlformats.org/officeDocument/2006/relationships/image" Target="../media/image62.png"/><Relationship Id="rId114" Type="http://schemas.openxmlformats.org/officeDocument/2006/relationships/customXml" Target="../ink/ink88.xml"/><Relationship Id="rId119" Type="http://schemas.openxmlformats.org/officeDocument/2006/relationships/image" Target="../media/image97.png"/><Relationship Id="rId44" Type="http://schemas.openxmlformats.org/officeDocument/2006/relationships/customXml" Target="../ink/ink53.xml"/><Relationship Id="rId60" Type="http://schemas.openxmlformats.org/officeDocument/2006/relationships/customXml" Target="../ink/ink61.xml"/><Relationship Id="rId65" Type="http://schemas.openxmlformats.org/officeDocument/2006/relationships/image" Target="../media/image70.png"/><Relationship Id="rId81" Type="http://schemas.openxmlformats.org/officeDocument/2006/relationships/image" Target="../media/image78.png"/><Relationship Id="rId86" Type="http://schemas.openxmlformats.org/officeDocument/2006/relationships/customXml" Target="../ink/ink74.xml"/><Relationship Id="rId130" Type="http://schemas.openxmlformats.org/officeDocument/2006/relationships/customXml" Target="../ink/ink96.xml"/><Relationship Id="rId135" Type="http://schemas.openxmlformats.org/officeDocument/2006/relationships/image" Target="../media/image105.png"/><Relationship Id="rId151" Type="http://schemas.openxmlformats.org/officeDocument/2006/relationships/image" Target="../media/image113.png"/><Relationship Id="rId156" Type="http://schemas.openxmlformats.org/officeDocument/2006/relationships/customXml" Target="../ink/ink109.xml"/><Relationship Id="rId13" Type="http://schemas.openxmlformats.org/officeDocument/2006/relationships/image" Target="../media/image44.png"/><Relationship Id="rId18" Type="http://schemas.openxmlformats.org/officeDocument/2006/relationships/customXml" Target="../ink/ink40.xml"/><Relationship Id="rId39" Type="http://schemas.openxmlformats.org/officeDocument/2006/relationships/image" Target="../media/image57.png"/><Relationship Id="rId109" Type="http://schemas.openxmlformats.org/officeDocument/2006/relationships/image" Target="../media/image92.png"/><Relationship Id="rId34" Type="http://schemas.openxmlformats.org/officeDocument/2006/relationships/customXml" Target="../ink/ink48.xml"/><Relationship Id="rId50" Type="http://schemas.openxmlformats.org/officeDocument/2006/relationships/customXml" Target="../ink/ink56.xml"/><Relationship Id="rId55" Type="http://schemas.openxmlformats.org/officeDocument/2006/relationships/image" Target="../media/image65.png"/><Relationship Id="rId76" Type="http://schemas.openxmlformats.org/officeDocument/2006/relationships/customXml" Target="../ink/ink69.xml"/><Relationship Id="rId97" Type="http://schemas.openxmlformats.org/officeDocument/2006/relationships/image" Target="../media/image86.png"/><Relationship Id="rId104" Type="http://schemas.openxmlformats.org/officeDocument/2006/relationships/customXml" Target="../ink/ink83.xml"/><Relationship Id="rId120" Type="http://schemas.openxmlformats.org/officeDocument/2006/relationships/customXml" Target="../ink/ink91.xml"/><Relationship Id="rId125" Type="http://schemas.openxmlformats.org/officeDocument/2006/relationships/image" Target="../media/image100.png"/><Relationship Id="rId141" Type="http://schemas.openxmlformats.org/officeDocument/2006/relationships/image" Target="../media/image108.png"/><Relationship Id="rId146" Type="http://schemas.openxmlformats.org/officeDocument/2006/relationships/customXml" Target="../ink/ink104.xml"/><Relationship Id="rId7" Type="http://schemas.openxmlformats.org/officeDocument/2006/relationships/image" Target="../media/image411.png"/><Relationship Id="rId71" Type="http://schemas.openxmlformats.org/officeDocument/2006/relationships/image" Target="../media/image73.png"/><Relationship Id="rId92" Type="http://schemas.openxmlformats.org/officeDocument/2006/relationships/customXml" Target="../ink/ink77.xml"/><Relationship Id="rId2" Type="http://schemas.openxmlformats.org/officeDocument/2006/relationships/customXml" Target="../ink/ink32.xml"/><Relationship Id="rId29" Type="http://schemas.openxmlformats.org/officeDocument/2006/relationships/image" Target="../media/image52.png"/><Relationship Id="rId24" Type="http://schemas.openxmlformats.org/officeDocument/2006/relationships/customXml" Target="../ink/ink43.xml"/><Relationship Id="rId40" Type="http://schemas.openxmlformats.org/officeDocument/2006/relationships/customXml" Target="../ink/ink51.xml"/><Relationship Id="rId45" Type="http://schemas.openxmlformats.org/officeDocument/2006/relationships/image" Target="../media/image60.png"/><Relationship Id="rId66" Type="http://schemas.openxmlformats.org/officeDocument/2006/relationships/customXml" Target="../ink/ink64.xml"/><Relationship Id="rId87" Type="http://schemas.openxmlformats.org/officeDocument/2006/relationships/image" Target="../media/image81.png"/><Relationship Id="rId110" Type="http://schemas.openxmlformats.org/officeDocument/2006/relationships/customXml" Target="../ink/ink86.xml"/><Relationship Id="rId115" Type="http://schemas.openxmlformats.org/officeDocument/2006/relationships/image" Target="../media/image95.png"/><Relationship Id="rId131" Type="http://schemas.openxmlformats.org/officeDocument/2006/relationships/image" Target="../media/image103.png"/><Relationship Id="rId136" Type="http://schemas.openxmlformats.org/officeDocument/2006/relationships/customXml" Target="../ink/ink99.xml"/><Relationship Id="rId157" Type="http://schemas.openxmlformats.org/officeDocument/2006/relationships/image" Target="../media/image116.png"/><Relationship Id="rId61" Type="http://schemas.openxmlformats.org/officeDocument/2006/relationships/image" Target="../media/image68.png"/><Relationship Id="rId82" Type="http://schemas.openxmlformats.org/officeDocument/2006/relationships/customXml" Target="../ink/ink72.xml"/><Relationship Id="rId152" Type="http://schemas.openxmlformats.org/officeDocument/2006/relationships/customXml" Target="../ink/ink107.xml"/><Relationship Id="rId19" Type="http://schemas.openxmlformats.org/officeDocument/2006/relationships/image" Target="../media/image47.png"/><Relationship Id="rId14" Type="http://schemas.openxmlformats.org/officeDocument/2006/relationships/customXml" Target="../ink/ink38.xml"/><Relationship Id="rId30" Type="http://schemas.openxmlformats.org/officeDocument/2006/relationships/customXml" Target="../ink/ink46.xml"/><Relationship Id="rId35" Type="http://schemas.openxmlformats.org/officeDocument/2006/relationships/image" Target="../media/image55.png"/><Relationship Id="rId56" Type="http://schemas.openxmlformats.org/officeDocument/2006/relationships/customXml" Target="../ink/ink59.xml"/><Relationship Id="rId77" Type="http://schemas.openxmlformats.org/officeDocument/2006/relationships/image" Target="../media/image76.png"/><Relationship Id="rId100" Type="http://schemas.openxmlformats.org/officeDocument/2006/relationships/customXml" Target="../ink/ink81.xml"/><Relationship Id="rId105" Type="http://schemas.openxmlformats.org/officeDocument/2006/relationships/image" Target="../media/image90.png"/><Relationship Id="rId126" Type="http://schemas.openxmlformats.org/officeDocument/2006/relationships/customXml" Target="../ink/ink94.xml"/><Relationship Id="rId147" Type="http://schemas.openxmlformats.org/officeDocument/2006/relationships/image" Target="../media/image111.png"/><Relationship Id="rId8" Type="http://schemas.openxmlformats.org/officeDocument/2006/relationships/customXml" Target="../ink/ink35.xml"/><Relationship Id="rId51" Type="http://schemas.openxmlformats.org/officeDocument/2006/relationships/image" Target="../media/image63.png"/><Relationship Id="rId72" Type="http://schemas.openxmlformats.org/officeDocument/2006/relationships/customXml" Target="../ink/ink67.xml"/><Relationship Id="rId93" Type="http://schemas.openxmlformats.org/officeDocument/2006/relationships/image" Target="../media/image84.png"/><Relationship Id="rId98" Type="http://schemas.openxmlformats.org/officeDocument/2006/relationships/customXml" Target="../ink/ink80.xml"/><Relationship Id="rId121" Type="http://schemas.openxmlformats.org/officeDocument/2006/relationships/image" Target="../media/image98.png"/><Relationship Id="rId142" Type="http://schemas.openxmlformats.org/officeDocument/2006/relationships/customXml" Target="../ink/ink102.xml"/><Relationship Id="rId3" Type="http://schemas.openxmlformats.org/officeDocument/2006/relationships/image" Target="../media/image391.png"/><Relationship Id="rId25" Type="http://schemas.openxmlformats.org/officeDocument/2006/relationships/image" Target="../media/image50.png"/><Relationship Id="rId46" Type="http://schemas.openxmlformats.org/officeDocument/2006/relationships/customXml" Target="../ink/ink54.xml"/><Relationship Id="rId67" Type="http://schemas.openxmlformats.org/officeDocument/2006/relationships/image" Target="../media/image71.png"/><Relationship Id="rId116" Type="http://schemas.openxmlformats.org/officeDocument/2006/relationships/customXml" Target="../ink/ink89.xml"/><Relationship Id="rId137" Type="http://schemas.openxmlformats.org/officeDocument/2006/relationships/image" Target="../media/image106.png"/><Relationship Id="rId158" Type="http://schemas.openxmlformats.org/officeDocument/2006/relationships/customXml" Target="../ink/ink110.xml"/><Relationship Id="rId20" Type="http://schemas.openxmlformats.org/officeDocument/2006/relationships/customXml" Target="../ink/ink41.xml"/><Relationship Id="rId41" Type="http://schemas.openxmlformats.org/officeDocument/2006/relationships/image" Target="../media/image58.png"/><Relationship Id="rId62" Type="http://schemas.openxmlformats.org/officeDocument/2006/relationships/customXml" Target="../ink/ink62.xml"/><Relationship Id="rId83" Type="http://schemas.openxmlformats.org/officeDocument/2006/relationships/image" Target="../media/image79.png"/><Relationship Id="rId88" Type="http://schemas.openxmlformats.org/officeDocument/2006/relationships/customXml" Target="../ink/ink75.xml"/><Relationship Id="rId111" Type="http://schemas.openxmlformats.org/officeDocument/2006/relationships/image" Target="../media/image93.png"/><Relationship Id="rId132" Type="http://schemas.openxmlformats.org/officeDocument/2006/relationships/customXml" Target="../ink/ink97.xml"/><Relationship Id="rId153" Type="http://schemas.openxmlformats.org/officeDocument/2006/relationships/image" Target="../media/image114.png"/><Relationship Id="rId15" Type="http://schemas.openxmlformats.org/officeDocument/2006/relationships/image" Target="../media/image45.png"/><Relationship Id="rId36" Type="http://schemas.openxmlformats.org/officeDocument/2006/relationships/customXml" Target="../ink/ink49.xml"/><Relationship Id="rId57" Type="http://schemas.openxmlformats.org/officeDocument/2006/relationships/image" Target="../media/image66.png"/><Relationship Id="rId106" Type="http://schemas.openxmlformats.org/officeDocument/2006/relationships/customXml" Target="../ink/ink84.xml"/><Relationship Id="rId127" Type="http://schemas.openxmlformats.org/officeDocument/2006/relationships/image" Target="../media/image101.png"/><Relationship Id="rId10" Type="http://schemas.openxmlformats.org/officeDocument/2006/relationships/customXml" Target="../ink/ink36.xml"/><Relationship Id="rId31" Type="http://schemas.openxmlformats.org/officeDocument/2006/relationships/image" Target="../media/image53.png"/><Relationship Id="rId52" Type="http://schemas.openxmlformats.org/officeDocument/2006/relationships/customXml" Target="../ink/ink57.xml"/><Relationship Id="rId73" Type="http://schemas.openxmlformats.org/officeDocument/2006/relationships/image" Target="../media/image74.png"/><Relationship Id="rId78" Type="http://schemas.openxmlformats.org/officeDocument/2006/relationships/customXml" Target="../ink/ink70.xml"/><Relationship Id="rId94" Type="http://schemas.openxmlformats.org/officeDocument/2006/relationships/customXml" Target="../ink/ink78.xml"/><Relationship Id="rId99" Type="http://schemas.openxmlformats.org/officeDocument/2006/relationships/image" Target="../media/image87.png"/><Relationship Id="rId101" Type="http://schemas.openxmlformats.org/officeDocument/2006/relationships/image" Target="../media/image88.png"/><Relationship Id="rId122" Type="http://schemas.openxmlformats.org/officeDocument/2006/relationships/customXml" Target="../ink/ink92.xml"/><Relationship Id="rId143" Type="http://schemas.openxmlformats.org/officeDocument/2006/relationships/image" Target="../media/image109.png"/><Relationship Id="rId148" Type="http://schemas.openxmlformats.org/officeDocument/2006/relationships/customXml" Target="../ink/ink105.xml"/><Relationship Id="rId4" Type="http://schemas.openxmlformats.org/officeDocument/2006/relationships/customXml" Target="../ink/ink33.xml"/><Relationship Id="rId9" Type="http://schemas.openxmlformats.org/officeDocument/2006/relationships/image" Target="../media/image42.png"/><Relationship Id="rId26" Type="http://schemas.openxmlformats.org/officeDocument/2006/relationships/customXml" Target="../ink/ink44.xml"/><Relationship Id="rId47" Type="http://schemas.openxmlformats.org/officeDocument/2006/relationships/image" Target="../media/image61.png"/><Relationship Id="rId68" Type="http://schemas.openxmlformats.org/officeDocument/2006/relationships/customXml" Target="../ink/ink65.xml"/><Relationship Id="rId89" Type="http://schemas.openxmlformats.org/officeDocument/2006/relationships/image" Target="../media/image82.png"/><Relationship Id="rId112" Type="http://schemas.openxmlformats.org/officeDocument/2006/relationships/customXml" Target="../ink/ink87.xml"/><Relationship Id="rId133" Type="http://schemas.openxmlformats.org/officeDocument/2006/relationships/image" Target="../media/image104.png"/><Relationship Id="rId154" Type="http://schemas.openxmlformats.org/officeDocument/2006/relationships/customXml" Target="../ink/ink108.xml"/><Relationship Id="rId16" Type="http://schemas.openxmlformats.org/officeDocument/2006/relationships/customXml" Target="../ink/ink39.xml"/><Relationship Id="rId37" Type="http://schemas.openxmlformats.org/officeDocument/2006/relationships/image" Target="../media/image56.png"/><Relationship Id="rId58" Type="http://schemas.openxmlformats.org/officeDocument/2006/relationships/customXml" Target="../ink/ink60.xml"/><Relationship Id="rId79" Type="http://schemas.openxmlformats.org/officeDocument/2006/relationships/image" Target="../media/image77.png"/><Relationship Id="rId102" Type="http://schemas.openxmlformats.org/officeDocument/2006/relationships/customXml" Target="../ink/ink82.xml"/><Relationship Id="rId123" Type="http://schemas.openxmlformats.org/officeDocument/2006/relationships/image" Target="../media/image99.png"/><Relationship Id="rId144" Type="http://schemas.openxmlformats.org/officeDocument/2006/relationships/customXml" Target="../ink/ink103.xml"/><Relationship Id="rId90" Type="http://schemas.openxmlformats.org/officeDocument/2006/relationships/customXml" Target="../ink/ink76.xml"/><Relationship Id="rId27" Type="http://schemas.openxmlformats.org/officeDocument/2006/relationships/image" Target="../media/image51.png"/><Relationship Id="rId48" Type="http://schemas.openxmlformats.org/officeDocument/2006/relationships/customXml" Target="../ink/ink55.xml"/><Relationship Id="rId69" Type="http://schemas.openxmlformats.org/officeDocument/2006/relationships/image" Target="../media/image72.png"/><Relationship Id="rId113" Type="http://schemas.openxmlformats.org/officeDocument/2006/relationships/image" Target="../media/image94.png"/><Relationship Id="rId134" Type="http://schemas.openxmlformats.org/officeDocument/2006/relationships/customXml" Target="../ink/ink98.xml"/><Relationship Id="rId80" Type="http://schemas.openxmlformats.org/officeDocument/2006/relationships/customXml" Target="../ink/ink71.xml"/><Relationship Id="rId155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92FFF3-93A0-0A37-EB10-961E5454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12065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715625-5914-38FD-2A22-42FED3FF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7" y="199432"/>
            <a:ext cx="2331793" cy="8052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3827B22-4375-C22C-342B-0C335D43A791}"/>
              </a:ext>
            </a:extLst>
          </p:cNvPr>
          <p:cNvSpPr txBox="1"/>
          <p:nvPr/>
        </p:nvSpPr>
        <p:spPr>
          <a:xfrm>
            <a:off x="2331793" y="1707588"/>
            <a:ext cx="42625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rgbClr val="0061B5"/>
                </a:solidFill>
              </a:rPr>
              <a:t>Nos</a:t>
            </a:r>
            <a:r>
              <a:rPr lang="es-ES" sz="3600" b="1" dirty="0">
                <a:solidFill>
                  <a:srgbClr val="0061B5"/>
                </a:solidFill>
              </a:rPr>
              <a:t> </a:t>
            </a:r>
            <a:r>
              <a:rPr lang="es-ES" sz="3200" b="1" dirty="0">
                <a:solidFill>
                  <a:srgbClr val="0061B5"/>
                </a:solidFill>
              </a:rPr>
              <a:t>Encargamos </a:t>
            </a:r>
          </a:p>
          <a:p>
            <a:pPr algn="r"/>
            <a:r>
              <a:rPr lang="es-ES" sz="3200" b="1" dirty="0">
                <a:solidFill>
                  <a:srgbClr val="0061B5"/>
                </a:solidFill>
              </a:rPr>
              <a:t>de todo</a:t>
            </a:r>
            <a:endParaRPr lang="es-PE" sz="3200" b="1" dirty="0">
              <a:solidFill>
                <a:srgbClr val="0061B5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092ED7-E078-A5D5-274D-9D72DEC2C528}"/>
              </a:ext>
            </a:extLst>
          </p:cNvPr>
          <p:cNvSpPr txBox="1"/>
          <p:nvPr/>
        </p:nvSpPr>
        <p:spPr>
          <a:xfrm>
            <a:off x="1433472" y="2408870"/>
            <a:ext cx="3709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mudanza debe ser fácil y sin estrés, sin importar la distancia o el tamaño. Reciba una cotización personalizada de United Van Lines, diseñada para cumplir con su cronograma de mudanza, su presupuesto y sus necesidades únicas.</a:t>
            </a:r>
            <a:endParaRPr lang="es-P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402A65A-D5CD-323C-95F9-D87B0281D66B}"/>
              </a:ext>
            </a:extLst>
          </p:cNvPr>
          <p:cNvSpPr txBox="1"/>
          <p:nvPr/>
        </p:nvSpPr>
        <p:spPr>
          <a:xfrm>
            <a:off x="0" y="999988"/>
            <a:ext cx="233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>
                <a:solidFill>
                  <a:srgbClr val="006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Company</a:t>
            </a:r>
            <a:endParaRPr lang="es-PE" sz="1600" b="1" i="1" dirty="0">
              <a:solidFill>
                <a:srgbClr val="006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AC0E84-B44D-04A0-42CE-8EA8FFAD7C54}"/>
              </a:ext>
            </a:extLst>
          </p:cNvPr>
          <p:cNvSpPr txBox="1"/>
          <p:nvPr/>
        </p:nvSpPr>
        <p:spPr>
          <a:xfrm>
            <a:off x="1165896" y="3655364"/>
            <a:ext cx="439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rgbClr val="0061B5"/>
                </a:solidFill>
              </a:rPr>
              <a:t>No transportamos </a:t>
            </a:r>
          </a:p>
          <a:p>
            <a:pPr algn="r"/>
            <a:r>
              <a:rPr lang="es-ES" b="1" i="1" dirty="0">
                <a:solidFill>
                  <a:srgbClr val="0061B5"/>
                </a:solidFill>
              </a:rPr>
              <a:t>mercancías, transportamos Sentimientos.</a:t>
            </a:r>
            <a:endParaRPr lang="es-PE" b="1" i="1" dirty="0">
              <a:solidFill>
                <a:srgbClr val="0061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4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645ADA-5DBE-707F-F4B2-E58CB5F7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569009"/>
            <a:ext cx="5476875" cy="1162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D51957-5277-348A-BE7B-CAD7ECB3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35" y="719137"/>
            <a:ext cx="1524000" cy="1152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0CD343-7901-3B56-3DFB-F0D4D6F3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1" y="2055216"/>
            <a:ext cx="3152775" cy="2533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44BBAE-B555-5134-FE60-95ED92CC3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2905125"/>
            <a:ext cx="3219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0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0FA3331-883C-A162-812A-79846E28B69E}"/>
              </a:ext>
            </a:extLst>
          </p:cNvPr>
          <p:cNvSpPr txBox="1"/>
          <p:nvPr/>
        </p:nvSpPr>
        <p:spPr>
          <a:xfrm>
            <a:off x="193329" y="453485"/>
            <a:ext cx="155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Proforma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7DADDC-DBBB-564D-44F6-B65F6842ABC4}"/>
              </a:ext>
            </a:extLst>
          </p:cNvPr>
          <p:cNvSpPr txBox="1"/>
          <p:nvPr/>
        </p:nvSpPr>
        <p:spPr>
          <a:xfrm>
            <a:off x="2620376" y="627797"/>
            <a:ext cx="3275462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Buscar producto</a:t>
            </a:r>
            <a:endParaRPr lang="es-PE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9A79C5-AF3C-60FA-5FD8-95E6F139AA42}"/>
              </a:ext>
            </a:extLst>
          </p:cNvPr>
          <p:cNvSpPr txBox="1"/>
          <p:nvPr/>
        </p:nvSpPr>
        <p:spPr>
          <a:xfrm>
            <a:off x="2620376" y="997129"/>
            <a:ext cx="2429296" cy="17543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Standar A      1800</a:t>
            </a:r>
          </a:p>
          <a:p>
            <a:r>
              <a:rPr lang="es-ES" dirty="0"/>
              <a:t>Standar B        5000</a:t>
            </a:r>
          </a:p>
          <a:p>
            <a:r>
              <a:rPr lang="es-ES" dirty="0"/>
              <a:t>Standar C         20 000</a:t>
            </a:r>
          </a:p>
          <a:p>
            <a:r>
              <a:rPr lang="es-ES" dirty="0"/>
              <a:t>Standar  D     camion S</a:t>
            </a:r>
          </a:p>
          <a:p>
            <a:r>
              <a:rPr lang="es-ES" dirty="0"/>
              <a:t>Standar  D     camionM</a:t>
            </a:r>
          </a:p>
          <a:p>
            <a:r>
              <a:rPr lang="es-PE" dirty="0"/>
              <a:t>,,,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A8C234-ED06-B993-5C60-AC79EA3FB867}"/>
              </a:ext>
            </a:extLst>
          </p:cNvPr>
          <p:cNvSpPr txBox="1"/>
          <p:nvPr/>
        </p:nvSpPr>
        <p:spPr>
          <a:xfrm>
            <a:off x="7142330" y="1352138"/>
            <a:ext cx="92350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calcular</a:t>
            </a:r>
            <a:endParaRPr lang="es-PE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68FD33-67A8-3D26-03E1-438A2413D93F}"/>
              </a:ext>
            </a:extLst>
          </p:cNvPr>
          <p:cNvSpPr txBox="1"/>
          <p:nvPr/>
        </p:nvSpPr>
        <p:spPr>
          <a:xfrm>
            <a:off x="6528178" y="330374"/>
            <a:ext cx="4308144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Carrito              cant        hora         precio</a:t>
            </a:r>
          </a:p>
          <a:p>
            <a:pPr marL="342900" indent="-342900">
              <a:buAutoNum type="arabicPlain"/>
            </a:pPr>
            <a:r>
              <a:rPr lang="es-ES" dirty="0"/>
              <a:t>A                    x2                          3600</a:t>
            </a:r>
          </a:p>
          <a:p>
            <a:pPr marL="342900" indent="-342900">
              <a:buFontTx/>
              <a:buAutoNum type="arabicPlain"/>
            </a:pPr>
            <a:r>
              <a:rPr lang="es-ES" dirty="0"/>
              <a:t>D camM        x5            2           600</a:t>
            </a:r>
          </a:p>
          <a:p>
            <a:pPr marL="342900" indent="-342900">
              <a:buAutoNum type="arabicPlain"/>
            </a:pPr>
            <a:r>
              <a:rPr lang="es-ES" dirty="0"/>
              <a:t>                                  </a:t>
            </a:r>
          </a:p>
          <a:p>
            <a:r>
              <a:rPr lang="es-PE" dirty="0"/>
              <a:t>,,,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D48F44-62E3-03CD-01A1-983B0CC3B78F}"/>
              </a:ext>
            </a:extLst>
          </p:cNvPr>
          <p:cNvSpPr txBox="1"/>
          <p:nvPr/>
        </p:nvSpPr>
        <p:spPr>
          <a:xfrm>
            <a:off x="7246965" y="2213212"/>
            <a:ext cx="3275462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Total   :     4200</a:t>
            </a:r>
            <a:endParaRPr lang="es-PE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94F652-5DD8-205C-B511-7EADE20C35BC}"/>
              </a:ext>
            </a:extLst>
          </p:cNvPr>
          <p:cNvSpPr txBox="1"/>
          <p:nvPr/>
        </p:nvSpPr>
        <p:spPr>
          <a:xfrm>
            <a:off x="357102" y="3570139"/>
            <a:ext cx="155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Registro de cliente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4EB148-52CD-4CEA-5BB6-2DD57BBB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41" y="3570139"/>
            <a:ext cx="7430051" cy="4857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39D1A8-2F52-9AEF-A7F6-3856863C1167}"/>
              </a:ext>
            </a:extLst>
          </p:cNvPr>
          <p:cNvSpPr txBox="1"/>
          <p:nvPr/>
        </p:nvSpPr>
        <p:spPr>
          <a:xfrm>
            <a:off x="2511194" y="3120787"/>
            <a:ext cx="955337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NUEVO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3246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17CDE4E-6E0A-3E4F-3196-6271EB93A635}"/>
              </a:ext>
            </a:extLst>
          </p:cNvPr>
          <p:cNvSpPr txBox="1"/>
          <p:nvPr/>
        </p:nvSpPr>
        <p:spPr>
          <a:xfrm>
            <a:off x="0" y="376563"/>
            <a:ext cx="155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Cita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3D3A1A-65CF-E22F-E1B2-12F47B4D3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20" y="268909"/>
            <a:ext cx="7653874" cy="51342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2F4ED2-FB63-596B-CC0E-8AF313E1A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79" y="3436072"/>
            <a:ext cx="5752108" cy="27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6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30E58F-41CA-EDFD-BB96-8128A650FB03}"/>
              </a:ext>
            </a:extLst>
          </p:cNvPr>
          <p:cNvSpPr txBox="1"/>
          <p:nvPr/>
        </p:nvSpPr>
        <p:spPr>
          <a:xfrm>
            <a:off x="272955" y="376563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inventariado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2F18BB-1BE7-4637-E958-ADC11B6D7426}"/>
              </a:ext>
            </a:extLst>
          </p:cNvPr>
          <p:cNvSpPr txBox="1"/>
          <p:nvPr/>
        </p:nvSpPr>
        <p:spPr>
          <a:xfrm>
            <a:off x="272955" y="2002922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transporte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10BFF4-69B7-826F-F311-DF8970B8F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46" y="2638071"/>
            <a:ext cx="4391025" cy="234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F5AE38-80B2-B7BF-8C86-67A81FD7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81" y="3429000"/>
            <a:ext cx="4686300" cy="27622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DF59E5-776E-2F72-326E-44D3D34B5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6" y="4544492"/>
            <a:ext cx="3242124" cy="20333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53B1DE-AB3A-93F3-15F5-460C619B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84" y="776673"/>
            <a:ext cx="3930697" cy="23597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B0412DF-B419-32FD-B049-A4A94CAC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651" y="780998"/>
            <a:ext cx="3173046" cy="12557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9B0E4D8-AB2B-02A8-22E6-58BE24362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581" y="1350021"/>
            <a:ext cx="2442204" cy="30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0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6D4B860-C165-47F8-5F1D-BCCF951B1F09}"/>
              </a:ext>
            </a:extLst>
          </p:cNvPr>
          <p:cNvSpPr txBox="1"/>
          <p:nvPr/>
        </p:nvSpPr>
        <p:spPr>
          <a:xfrm>
            <a:off x="425355" y="2535184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factura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B4709B96-F8B2-739A-B48F-19F23D85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23" y="728662"/>
            <a:ext cx="67532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09F2F4-1B83-034E-EABE-84CB02DE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36" y="114445"/>
            <a:ext cx="6764802" cy="64133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D4C0C7CB-0CFB-49A0-94B4-1309198E23B5}"/>
              </a:ext>
            </a:extLst>
          </p:cNvPr>
          <p:cNvGrpSpPr/>
          <p:nvPr/>
        </p:nvGrpSpPr>
        <p:grpSpPr>
          <a:xfrm>
            <a:off x="3934640" y="115909"/>
            <a:ext cx="1290600" cy="2042280"/>
            <a:chOff x="3934640" y="115909"/>
            <a:chExt cx="1290600" cy="20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80790CBA-1800-C498-DFC0-55255568E943}"/>
                    </a:ext>
                  </a:extLst>
                </p14:cNvPr>
                <p14:cNvContentPartPr/>
                <p14:nvPr/>
              </p14:nvContentPartPr>
              <p14:xfrm>
                <a:off x="3934640" y="395269"/>
                <a:ext cx="1290600" cy="176292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80790CBA-1800-C498-DFC0-55255568E9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6000" y="386629"/>
                  <a:ext cx="1308240" cy="17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FCD3A940-ED63-CB73-E856-17F500F9E18E}"/>
                    </a:ext>
                  </a:extLst>
                </p14:cNvPr>
                <p14:cNvContentPartPr/>
                <p14:nvPr/>
              </p14:nvContentPartPr>
              <p14:xfrm>
                <a:off x="3976400" y="115909"/>
                <a:ext cx="1057320" cy="189324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FCD3A940-ED63-CB73-E856-17F500F9E1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67400" y="107269"/>
                  <a:ext cx="1074960" cy="19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E6625F0-371E-C9DF-3A52-03652C6FD08D}"/>
              </a:ext>
            </a:extLst>
          </p:cNvPr>
          <p:cNvGrpSpPr/>
          <p:nvPr/>
        </p:nvGrpSpPr>
        <p:grpSpPr>
          <a:xfrm>
            <a:off x="6228900" y="885675"/>
            <a:ext cx="419040" cy="134640"/>
            <a:chOff x="6228900" y="885675"/>
            <a:chExt cx="41904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AE8D27F2-9F2D-314E-3781-0B2E5F239BA6}"/>
                    </a:ext>
                  </a:extLst>
                </p14:cNvPr>
                <p14:cNvContentPartPr/>
                <p14:nvPr/>
              </p14:nvContentPartPr>
              <p14:xfrm>
                <a:off x="6228900" y="999795"/>
                <a:ext cx="419040" cy="2052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AE8D27F2-9F2D-314E-3781-0B2E5F239B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9900" y="990795"/>
                  <a:ext cx="436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94A71C25-F204-6EE6-65C0-F712DB41479F}"/>
                    </a:ext>
                  </a:extLst>
                </p14:cNvPr>
                <p14:cNvContentPartPr/>
                <p14:nvPr/>
              </p14:nvContentPartPr>
              <p14:xfrm>
                <a:off x="6228900" y="885675"/>
                <a:ext cx="359640" cy="36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94A71C25-F204-6EE6-65C0-F712DB4147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9900" y="876675"/>
                  <a:ext cx="3772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8CB16EFD-B7DD-2859-7AD9-F7C0BCE19C75}"/>
                  </a:ext>
                </a:extLst>
              </p14:cNvPr>
              <p14:cNvContentPartPr/>
              <p14:nvPr/>
            </p14:nvContentPartPr>
            <p14:xfrm>
              <a:off x="6181380" y="1379955"/>
              <a:ext cx="437400" cy="3924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8CB16EFD-B7DD-2859-7AD9-F7C0BCE19C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2380" y="1370955"/>
                <a:ext cx="455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D8CED986-E3D2-390D-C0D8-BCD1B04A538A}"/>
                  </a:ext>
                </a:extLst>
              </p14:cNvPr>
              <p14:cNvContentPartPr/>
              <p14:nvPr/>
            </p14:nvContentPartPr>
            <p14:xfrm>
              <a:off x="6209820" y="1866675"/>
              <a:ext cx="428400" cy="36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D8CED986-E3D2-390D-C0D8-BCD1B04A53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00820" y="1857675"/>
                <a:ext cx="44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C0605295-132A-D342-9B58-734A6CD3B6CF}"/>
                  </a:ext>
                </a:extLst>
              </p14:cNvPr>
              <p14:cNvContentPartPr/>
              <p14:nvPr/>
            </p14:nvContentPartPr>
            <p14:xfrm>
              <a:off x="6205140" y="1693515"/>
              <a:ext cx="442440" cy="4968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C0605295-132A-D342-9B58-734A6CD3B6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96140" y="1684875"/>
                <a:ext cx="46008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97527A6F-86F1-D8B3-5FF6-17B29769178B}"/>
              </a:ext>
            </a:extLst>
          </p:cNvPr>
          <p:cNvGrpSpPr/>
          <p:nvPr/>
        </p:nvGrpSpPr>
        <p:grpSpPr>
          <a:xfrm>
            <a:off x="8143740" y="209955"/>
            <a:ext cx="1266840" cy="783360"/>
            <a:chOff x="8143740" y="209955"/>
            <a:chExt cx="1266840" cy="78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B9EA1143-54E1-37F0-248F-2ADF6C844991}"/>
                    </a:ext>
                  </a:extLst>
                </p14:cNvPr>
                <p14:cNvContentPartPr/>
                <p14:nvPr/>
              </p14:nvContentPartPr>
              <p14:xfrm>
                <a:off x="8294580" y="356835"/>
                <a:ext cx="1116000" cy="57564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B9EA1143-54E1-37F0-248F-2ADF6C8449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85940" y="348195"/>
                  <a:ext cx="11336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A41157E0-67A8-F919-1133-6EF6AFE30990}"/>
                    </a:ext>
                  </a:extLst>
                </p14:cNvPr>
                <p14:cNvContentPartPr/>
                <p14:nvPr/>
              </p14:nvContentPartPr>
              <p14:xfrm>
                <a:off x="8143740" y="209955"/>
                <a:ext cx="1026000" cy="78336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A41157E0-67A8-F919-1133-6EF6AFE309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34740" y="201315"/>
                  <a:ext cx="1043640" cy="80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4F55CD3-6942-7829-91A7-439C409EAE9B}"/>
              </a:ext>
            </a:extLst>
          </p:cNvPr>
          <p:cNvGrpSpPr/>
          <p:nvPr/>
        </p:nvGrpSpPr>
        <p:grpSpPr>
          <a:xfrm>
            <a:off x="8838900" y="1723755"/>
            <a:ext cx="9720" cy="95400"/>
            <a:chOff x="8838900" y="1723755"/>
            <a:chExt cx="972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2C81364-C3DC-9F98-AD4F-8A41DDEC3867}"/>
                    </a:ext>
                  </a:extLst>
                </p14:cNvPr>
                <p14:cNvContentPartPr/>
                <p14:nvPr/>
              </p14:nvContentPartPr>
              <p14:xfrm>
                <a:off x="8848260" y="1723755"/>
                <a:ext cx="360" cy="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2C81364-C3DC-9F98-AD4F-8A41DDEC38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39260" y="17147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E5C670D3-F87D-216E-8CF5-169FC90780E2}"/>
                    </a:ext>
                  </a:extLst>
                </p14:cNvPr>
                <p14:cNvContentPartPr/>
                <p14:nvPr/>
              </p14:nvContentPartPr>
              <p14:xfrm>
                <a:off x="8838900" y="1818795"/>
                <a:ext cx="360" cy="3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E5C670D3-F87D-216E-8CF5-169FC90780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29900" y="18097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BFFE51DC-9299-BBEE-ED3D-F96E26B55B2D}"/>
                  </a:ext>
                </a:extLst>
              </p14:cNvPr>
              <p14:cNvContentPartPr/>
              <p14:nvPr/>
            </p14:nvContentPartPr>
            <p14:xfrm>
              <a:off x="8857980" y="1961715"/>
              <a:ext cx="360" cy="36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BFFE51DC-9299-BBEE-ED3D-F96E26B55B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48980" y="19527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56ADCD5A-E105-A18E-EEA7-F581F693E5ED}"/>
                  </a:ext>
                </a:extLst>
              </p14:cNvPr>
              <p14:cNvContentPartPr/>
              <p14:nvPr/>
            </p14:nvContentPartPr>
            <p14:xfrm>
              <a:off x="8857980" y="2133435"/>
              <a:ext cx="360" cy="36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56ADCD5A-E105-A18E-EEA7-F581F693E5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48980" y="21244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93F974B6-96AA-5BB9-764D-BFC08117454B}"/>
                  </a:ext>
                </a:extLst>
              </p14:cNvPr>
              <p14:cNvContentPartPr/>
              <p14:nvPr/>
            </p14:nvContentPartPr>
            <p14:xfrm>
              <a:off x="8867340" y="2295075"/>
              <a:ext cx="360" cy="36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93F974B6-96AA-5BB9-764D-BFC08117454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58340" y="22860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4441BB5A-4DED-9DA9-7E6A-D9E8E7AA0616}"/>
                  </a:ext>
                </a:extLst>
              </p14:cNvPr>
              <p14:cNvContentPartPr/>
              <p14:nvPr/>
            </p14:nvContentPartPr>
            <p14:xfrm>
              <a:off x="6610140" y="2666595"/>
              <a:ext cx="360" cy="360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4441BB5A-4DED-9DA9-7E6A-D9E8E7AA06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1140" y="265759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2B1ECCC5-7CB8-236A-7E7B-D5AB7B867CD9}"/>
              </a:ext>
            </a:extLst>
          </p:cNvPr>
          <p:cNvGrpSpPr/>
          <p:nvPr/>
        </p:nvGrpSpPr>
        <p:grpSpPr>
          <a:xfrm>
            <a:off x="6695820" y="2866755"/>
            <a:ext cx="86040" cy="219240"/>
            <a:chOff x="6695820" y="2866755"/>
            <a:chExt cx="860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D53D8985-74F2-53AA-D260-77586DC4FF89}"/>
                    </a:ext>
                  </a:extLst>
                </p14:cNvPr>
                <p14:cNvContentPartPr/>
                <p14:nvPr/>
              </p14:nvContentPartPr>
              <p14:xfrm>
                <a:off x="6781500" y="2866755"/>
                <a:ext cx="360" cy="3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D53D8985-74F2-53AA-D260-77586DC4FF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72500" y="28577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DEEA26A1-4997-6C2D-3400-E2A191A46F86}"/>
                    </a:ext>
                  </a:extLst>
                </p14:cNvPr>
                <p14:cNvContentPartPr/>
                <p14:nvPr/>
              </p14:nvContentPartPr>
              <p14:xfrm>
                <a:off x="6714900" y="2990595"/>
                <a:ext cx="360" cy="36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DEEA26A1-4997-6C2D-3400-E2A191A46F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05900" y="29815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61156EA4-C3FB-9328-83F3-868BBA5D3E11}"/>
                    </a:ext>
                  </a:extLst>
                </p14:cNvPr>
                <p14:cNvContentPartPr/>
                <p14:nvPr/>
              </p14:nvContentPartPr>
              <p14:xfrm>
                <a:off x="6695820" y="3085635"/>
                <a:ext cx="360" cy="3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61156EA4-C3FB-9328-83F3-868BBA5D3E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86820" y="307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筆跡 29">
                <a:extLst>
                  <a:ext uri="{FF2B5EF4-FFF2-40B4-BE49-F238E27FC236}">
                    <a16:creationId xmlns:a16="http://schemas.microsoft.com/office/drawing/2014/main" id="{9123934E-9758-6236-0158-083368AC8A82}"/>
                  </a:ext>
                </a:extLst>
              </p14:cNvPr>
              <p14:cNvContentPartPr/>
              <p14:nvPr/>
            </p14:nvContentPartPr>
            <p14:xfrm>
              <a:off x="6200460" y="3343035"/>
              <a:ext cx="447480" cy="360"/>
            </p14:xfrm>
          </p:contentPart>
        </mc:Choice>
        <mc:Fallback xmlns="">
          <p:pic>
            <p:nvPicPr>
              <p:cNvPr id="30" name="筆跡 29">
                <a:extLst>
                  <a:ext uri="{FF2B5EF4-FFF2-40B4-BE49-F238E27FC236}">
                    <a16:creationId xmlns:a16="http://schemas.microsoft.com/office/drawing/2014/main" id="{9123934E-9758-6236-0158-083368AC8A8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91460" y="3334035"/>
                <a:ext cx="4651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群組 39">
            <a:extLst>
              <a:ext uri="{FF2B5EF4-FFF2-40B4-BE49-F238E27FC236}">
                <a16:creationId xmlns:a16="http://schemas.microsoft.com/office/drawing/2014/main" id="{3286EF25-00D8-1A4B-7D16-B964D82BF35E}"/>
              </a:ext>
            </a:extLst>
          </p:cNvPr>
          <p:cNvGrpSpPr/>
          <p:nvPr/>
        </p:nvGrpSpPr>
        <p:grpSpPr>
          <a:xfrm>
            <a:off x="6191100" y="3524115"/>
            <a:ext cx="199440" cy="114480"/>
            <a:chOff x="6191100" y="3524115"/>
            <a:chExt cx="19944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D46FBADD-1D42-C8D8-B4B9-C94740E742E1}"/>
                    </a:ext>
                  </a:extLst>
                </p14:cNvPr>
                <p14:cNvContentPartPr/>
                <p14:nvPr/>
              </p14:nvContentPartPr>
              <p14:xfrm>
                <a:off x="6191100" y="3524115"/>
                <a:ext cx="167040" cy="36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D46FBADD-1D42-C8D8-B4B9-C94740E742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2100" y="3515115"/>
                  <a:ext cx="184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7247EED9-0656-E4AB-BC0C-891A17C595B9}"/>
                    </a:ext>
                  </a:extLst>
                </p14:cNvPr>
                <p14:cNvContentPartPr/>
                <p14:nvPr/>
              </p14:nvContentPartPr>
              <p14:xfrm>
                <a:off x="6228900" y="3638235"/>
                <a:ext cx="161640" cy="36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7247EED9-0656-E4AB-BC0C-891A17C595B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19900" y="3629235"/>
                  <a:ext cx="1792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BF5FE5B0-AB90-2B21-DA8F-D1975054915A}"/>
              </a:ext>
            </a:extLst>
          </p:cNvPr>
          <p:cNvGrpSpPr/>
          <p:nvPr/>
        </p:nvGrpSpPr>
        <p:grpSpPr>
          <a:xfrm>
            <a:off x="6247980" y="3800235"/>
            <a:ext cx="236880" cy="105840"/>
            <a:chOff x="6247980" y="3800235"/>
            <a:chExt cx="2368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64FAFDD7-EE5E-4994-9325-EB9541C2DC2F}"/>
                    </a:ext>
                  </a:extLst>
                </p14:cNvPr>
                <p14:cNvContentPartPr/>
                <p14:nvPr/>
              </p14:nvContentPartPr>
              <p14:xfrm>
                <a:off x="6257700" y="3800235"/>
                <a:ext cx="209160" cy="36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64FAFDD7-EE5E-4994-9325-EB9541C2DC2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48700" y="3791235"/>
                  <a:ext cx="22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AB6F3142-49D8-242F-F8EF-008C3A74A9E0}"/>
                    </a:ext>
                  </a:extLst>
                </p14:cNvPr>
                <p14:cNvContentPartPr/>
                <p14:nvPr/>
              </p14:nvContentPartPr>
              <p14:xfrm>
                <a:off x="6247980" y="3895275"/>
                <a:ext cx="236880" cy="1080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AB6F3142-49D8-242F-F8EF-008C3A74A9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38980" y="3886275"/>
                  <a:ext cx="2545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筆跡 34">
                <a:extLst>
                  <a:ext uri="{FF2B5EF4-FFF2-40B4-BE49-F238E27FC236}">
                    <a16:creationId xmlns:a16="http://schemas.microsoft.com/office/drawing/2014/main" id="{AB769C1A-1698-8893-59AB-C09784C9BEE0}"/>
                  </a:ext>
                </a:extLst>
              </p14:cNvPr>
              <p14:cNvContentPartPr/>
              <p14:nvPr/>
            </p14:nvContentPartPr>
            <p14:xfrm>
              <a:off x="6276780" y="4047915"/>
              <a:ext cx="132840" cy="10080"/>
            </p14:xfrm>
          </p:contentPart>
        </mc:Choice>
        <mc:Fallback xmlns="">
          <p:pic>
            <p:nvPicPr>
              <p:cNvPr id="35" name="筆跡 34">
                <a:extLst>
                  <a:ext uri="{FF2B5EF4-FFF2-40B4-BE49-F238E27FC236}">
                    <a16:creationId xmlns:a16="http://schemas.microsoft.com/office/drawing/2014/main" id="{AB769C1A-1698-8893-59AB-C09784C9BEE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67780" y="4038915"/>
                <a:ext cx="150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筆跡 35">
                <a:extLst>
                  <a:ext uri="{FF2B5EF4-FFF2-40B4-BE49-F238E27FC236}">
                    <a16:creationId xmlns:a16="http://schemas.microsoft.com/office/drawing/2014/main" id="{3CC97AB7-14C6-F174-E323-3BD078E2E308}"/>
                  </a:ext>
                </a:extLst>
              </p14:cNvPr>
              <p14:cNvContentPartPr/>
              <p14:nvPr/>
            </p14:nvContentPartPr>
            <p14:xfrm>
              <a:off x="6238620" y="4162035"/>
              <a:ext cx="255600" cy="25200"/>
            </p14:xfrm>
          </p:contentPart>
        </mc:Choice>
        <mc:Fallback xmlns="">
          <p:pic>
            <p:nvPicPr>
              <p:cNvPr id="36" name="筆跡 35">
                <a:extLst>
                  <a:ext uri="{FF2B5EF4-FFF2-40B4-BE49-F238E27FC236}">
                    <a16:creationId xmlns:a16="http://schemas.microsoft.com/office/drawing/2014/main" id="{3CC97AB7-14C6-F174-E323-3BD078E2E30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29620" y="4153035"/>
                <a:ext cx="273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筆跡 36">
                <a:extLst>
                  <a:ext uri="{FF2B5EF4-FFF2-40B4-BE49-F238E27FC236}">
                    <a16:creationId xmlns:a16="http://schemas.microsoft.com/office/drawing/2014/main" id="{384C1923-456D-6EE9-329D-688CD69D2380}"/>
                  </a:ext>
                </a:extLst>
              </p14:cNvPr>
              <p14:cNvContentPartPr/>
              <p14:nvPr/>
            </p14:nvContentPartPr>
            <p14:xfrm>
              <a:off x="6286140" y="4343115"/>
              <a:ext cx="248040" cy="360"/>
            </p14:xfrm>
          </p:contentPart>
        </mc:Choice>
        <mc:Fallback xmlns="">
          <p:pic>
            <p:nvPicPr>
              <p:cNvPr id="37" name="筆跡 36">
                <a:extLst>
                  <a:ext uri="{FF2B5EF4-FFF2-40B4-BE49-F238E27FC236}">
                    <a16:creationId xmlns:a16="http://schemas.microsoft.com/office/drawing/2014/main" id="{384C1923-456D-6EE9-329D-688CD69D238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77140" y="4334115"/>
                <a:ext cx="265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筆跡 37">
                <a:extLst>
                  <a:ext uri="{FF2B5EF4-FFF2-40B4-BE49-F238E27FC236}">
                    <a16:creationId xmlns:a16="http://schemas.microsoft.com/office/drawing/2014/main" id="{0E48F0E7-1FD9-B6A5-4FC9-E6711F56AAFB}"/>
                  </a:ext>
                </a:extLst>
              </p14:cNvPr>
              <p14:cNvContentPartPr/>
              <p14:nvPr/>
            </p14:nvContentPartPr>
            <p14:xfrm>
              <a:off x="6238620" y="4437435"/>
              <a:ext cx="391680" cy="30240"/>
            </p14:xfrm>
          </p:contentPart>
        </mc:Choice>
        <mc:Fallback xmlns="">
          <p:pic>
            <p:nvPicPr>
              <p:cNvPr id="38" name="筆跡 37">
                <a:extLst>
                  <a:ext uri="{FF2B5EF4-FFF2-40B4-BE49-F238E27FC236}">
                    <a16:creationId xmlns:a16="http://schemas.microsoft.com/office/drawing/2014/main" id="{0E48F0E7-1FD9-B6A5-4FC9-E6711F56AAF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29620" y="4428795"/>
                <a:ext cx="40932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群組 43">
            <a:extLst>
              <a:ext uri="{FF2B5EF4-FFF2-40B4-BE49-F238E27FC236}">
                <a16:creationId xmlns:a16="http://schemas.microsoft.com/office/drawing/2014/main" id="{E2A035AC-9C49-14BE-6D04-B6A3F48EA79A}"/>
              </a:ext>
            </a:extLst>
          </p:cNvPr>
          <p:cNvGrpSpPr/>
          <p:nvPr/>
        </p:nvGrpSpPr>
        <p:grpSpPr>
          <a:xfrm>
            <a:off x="8324460" y="4019115"/>
            <a:ext cx="418680" cy="48240"/>
            <a:chOff x="8324460" y="4019115"/>
            <a:chExt cx="41868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6BFAC82D-3313-6505-099A-276FA47279F5}"/>
                    </a:ext>
                  </a:extLst>
                </p14:cNvPr>
                <p14:cNvContentPartPr/>
                <p14:nvPr/>
              </p14:nvContentPartPr>
              <p14:xfrm>
                <a:off x="8324460" y="4066995"/>
                <a:ext cx="418680" cy="36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6BFAC82D-3313-6505-099A-276FA47279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5460" y="4057995"/>
                  <a:ext cx="43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C9F00629-CB04-2D34-22CD-708220FBCA10}"/>
                    </a:ext>
                  </a:extLst>
                </p14:cNvPr>
                <p14:cNvContentPartPr/>
                <p14:nvPr/>
              </p14:nvContentPartPr>
              <p14:xfrm>
                <a:off x="8353260" y="4019115"/>
                <a:ext cx="294480" cy="36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C9F00629-CB04-2D34-22CD-708220FBCA1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4260" y="4010115"/>
                  <a:ext cx="3121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筆跡 45">
                <a:extLst>
                  <a:ext uri="{FF2B5EF4-FFF2-40B4-BE49-F238E27FC236}">
                    <a16:creationId xmlns:a16="http://schemas.microsoft.com/office/drawing/2014/main" id="{0006255B-9EA8-EAEB-7127-5B9BB4F23731}"/>
                  </a:ext>
                </a:extLst>
              </p14:cNvPr>
              <p14:cNvContentPartPr/>
              <p14:nvPr/>
            </p14:nvContentPartPr>
            <p14:xfrm>
              <a:off x="8334180" y="4447875"/>
              <a:ext cx="123120" cy="360"/>
            </p14:xfrm>
          </p:contentPart>
        </mc:Choice>
        <mc:Fallback xmlns="">
          <p:pic>
            <p:nvPicPr>
              <p:cNvPr id="46" name="筆跡 45">
                <a:extLst>
                  <a:ext uri="{FF2B5EF4-FFF2-40B4-BE49-F238E27FC236}">
                    <a16:creationId xmlns:a16="http://schemas.microsoft.com/office/drawing/2014/main" id="{0006255B-9EA8-EAEB-7127-5B9BB4F2373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25180" y="4438875"/>
                <a:ext cx="140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BD4A0492-90EC-96AE-8093-49452DAE19FF}"/>
              </a:ext>
            </a:extLst>
          </p:cNvPr>
          <p:cNvGrpSpPr/>
          <p:nvPr/>
        </p:nvGrpSpPr>
        <p:grpSpPr>
          <a:xfrm>
            <a:off x="8315100" y="4152675"/>
            <a:ext cx="275400" cy="38520"/>
            <a:chOff x="8315100" y="4152675"/>
            <a:chExt cx="275400" cy="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4B4CF528-6E34-F236-B8FD-D1D2CEC1E961}"/>
                    </a:ext>
                  </a:extLst>
                </p14:cNvPr>
                <p14:cNvContentPartPr/>
                <p14:nvPr/>
              </p14:nvContentPartPr>
              <p14:xfrm>
                <a:off x="8315100" y="4190835"/>
                <a:ext cx="275400" cy="36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4B4CF528-6E34-F236-B8FD-D1D2CEC1E9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6100" y="4181835"/>
                  <a:ext cx="29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B7CD3882-2A43-0A72-F659-44EAF64021F0}"/>
                    </a:ext>
                  </a:extLst>
                </p14:cNvPr>
                <p14:cNvContentPartPr/>
                <p14:nvPr/>
              </p14:nvContentPartPr>
              <p14:xfrm>
                <a:off x="8334180" y="4171755"/>
                <a:ext cx="218520" cy="360"/>
              </p14:xfrm>
            </p:contentPart>
          </mc:Choice>
          <mc:Fallback xmlns=""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B7CD3882-2A43-0A72-F659-44EAF64021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25180" y="4162755"/>
                  <a:ext cx="236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8D599560-5F5D-4437-0486-C9ABCCF7D0C5}"/>
                    </a:ext>
                  </a:extLst>
                </p14:cNvPr>
                <p14:cNvContentPartPr/>
                <p14:nvPr/>
              </p14:nvContentPartPr>
              <p14:xfrm>
                <a:off x="8343540" y="4152675"/>
                <a:ext cx="237600" cy="360"/>
              </p14:xfrm>
            </p:contentPart>
          </mc:Choice>
          <mc:Fallback xmlns=""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8D599560-5F5D-4437-0486-C9ABCCF7D0C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4540" y="4143675"/>
                  <a:ext cx="2552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" name="筆跡 49">
                <a:extLst>
                  <a:ext uri="{FF2B5EF4-FFF2-40B4-BE49-F238E27FC236}">
                    <a16:creationId xmlns:a16="http://schemas.microsoft.com/office/drawing/2014/main" id="{7F3B99D2-52BF-AB65-6A3F-154C9AA7DFC4}"/>
                  </a:ext>
                </a:extLst>
              </p14:cNvPr>
              <p14:cNvContentPartPr/>
              <p14:nvPr/>
            </p14:nvContentPartPr>
            <p14:xfrm>
              <a:off x="4000140" y="3638235"/>
              <a:ext cx="151920" cy="360"/>
            </p14:xfrm>
          </p:contentPart>
        </mc:Choice>
        <mc:Fallback xmlns="">
          <p:pic>
            <p:nvPicPr>
              <p:cNvPr id="50" name="筆跡 49">
                <a:extLst>
                  <a:ext uri="{FF2B5EF4-FFF2-40B4-BE49-F238E27FC236}">
                    <a16:creationId xmlns:a16="http://schemas.microsoft.com/office/drawing/2014/main" id="{7F3B99D2-52BF-AB65-6A3F-154C9AA7DFC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991140" y="3629235"/>
                <a:ext cx="16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" name="筆跡 50">
                <a:extLst>
                  <a:ext uri="{FF2B5EF4-FFF2-40B4-BE49-F238E27FC236}">
                    <a16:creationId xmlns:a16="http://schemas.microsoft.com/office/drawing/2014/main" id="{B9BFAEA7-DF11-C82F-7480-C36A0636A06C}"/>
                  </a:ext>
                </a:extLst>
              </p14:cNvPr>
              <p14:cNvContentPartPr/>
              <p14:nvPr/>
            </p14:nvContentPartPr>
            <p14:xfrm>
              <a:off x="4057380" y="3800235"/>
              <a:ext cx="351720" cy="360"/>
            </p14:xfrm>
          </p:contentPart>
        </mc:Choice>
        <mc:Fallback xmlns="">
          <p:pic>
            <p:nvPicPr>
              <p:cNvPr id="51" name="筆跡 50">
                <a:extLst>
                  <a:ext uri="{FF2B5EF4-FFF2-40B4-BE49-F238E27FC236}">
                    <a16:creationId xmlns:a16="http://schemas.microsoft.com/office/drawing/2014/main" id="{B9BFAEA7-DF11-C82F-7480-C36A0636A06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48380" y="3791235"/>
                <a:ext cx="369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筆跡 51">
                <a:extLst>
                  <a:ext uri="{FF2B5EF4-FFF2-40B4-BE49-F238E27FC236}">
                    <a16:creationId xmlns:a16="http://schemas.microsoft.com/office/drawing/2014/main" id="{FF988251-CB84-4E72-880F-13AD87BE9530}"/>
                  </a:ext>
                </a:extLst>
              </p14:cNvPr>
              <p14:cNvContentPartPr/>
              <p14:nvPr/>
            </p14:nvContentPartPr>
            <p14:xfrm>
              <a:off x="3990780" y="4466955"/>
              <a:ext cx="180000" cy="360"/>
            </p14:xfrm>
          </p:contentPart>
        </mc:Choice>
        <mc:Fallback xmlns="">
          <p:pic>
            <p:nvPicPr>
              <p:cNvPr id="52" name="筆跡 51">
                <a:extLst>
                  <a:ext uri="{FF2B5EF4-FFF2-40B4-BE49-F238E27FC236}">
                    <a16:creationId xmlns:a16="http://schemas.microsoft.com/office/drawing/2014/main" id="{FF988251-CB84-4E72-880F-13AD87BE953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81780" y="4457955"/>
                <a:ext cx="197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筆跡 52">
                <a:extLst>
                  <a:ext uri="{FF2B5EF4-FFF2-40B4-BE49-F238E27FC236}">
                    <a16:creationId xmlns:a16="http://schemas.microsoft.com/office/drawing/2014/main" id="{7F38E6CC-5C1C-87E3-D001-F5A852767F07}"/>
                  </a:ext>
                </a:extLst>
              </p14:cNvPr>
              <p14:cNvContentPartPr/>
              <p14:nvPr/>
            </p14:nvContentPartPr>
            <p14:xfrm>
              <a:off x="3971700" y="4619235"/>
              <a:ext cx="331920" cy="360"/>
            </p14:xfrm>
          </p:contentPart>
        </mc:Choice>
        <mc:Fallback xmlns="">
          <p:pic>
            <p:nvPicPr>
              <p:cNvPr id="53" name="筆跡 52">
                <a:extLst>
                  <a:ext uri="{FF2B5EF4-FFF2-40B4-BE49-F238E27FC236}">
                    <a16:creationId xmlns:a16="http://schemas.microsoft.com/office/drawing/2014/main" id="{7F38E6CC-5C1C-87E3-D001-F5A852767F0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962700" y="4610235"/>
                <a:ext cx="34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筆跡 53">
                <a:extLst>
                  <a:ext uri="{FF2B5EF4-FFF2-40B4-BE49-F238E27FC236}">
                    <a16:creationId xmlns:a16="http://schemas.microsoft.com/office/drawing/2014/main" id="{813B685C-4B3E-BD55-61FC-75ED6AB0C5C2}"/>
                  </a:ext>
                </a:extLst>
              </p14:cNvPr>
              <p14:cNvContentPartPr/>
              <p14:nvPr/>
            </p14:nvContentPartPr>
            <p14:xfrm>
              <a:off x="3981060" y="4743075"/>
              <a:ext cx="304560" cy="360"/>
            </p14:xfrm>
          </p:contentPart>
        </mc:Choice>
        <mc:Fallback xmlns="">
          <p:pic>
            <p:nvPicPr>
              <p:cNvPr id="54" name="筆跡 53">
                <a:extLst>
                  <a:ext uri="{FF2B5EF4-FFF2-40B4-BE49-F238E27FC236}">
                    <a16:creationId xmlns:a16="http://schemas.microsoft.com/office/drawing/2014/main" id="{813B685C-4B3E-BD55-61FC-75ED6AB0C5C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72060" y="4734075"/>
                <a:ext cx="3222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20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4AC91E-14F2-6E50-5B5F-BAE41425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952500"/>
            <a:ext cx="9934575" cy="495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00FA6922-9090-3C59-EA6F-FE83FF8DDEEF}"/>
                  </a:ext>
                </a:extLst>
              </p14:cNvPr>
              <p14:cNvContentPartPr/>
              <p14:nvPr/>
            </p14:nvContentPartPr>
            <p14:xfrm>
              <a:off x="1845200" y="2902669"/>
              <a:ext cx="1362240" cy="113328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00FA6922-9090-3C59-EA6F-FE83FF8DDE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6560" y="2894029"/>
                <a:ext cx="1379880" cy="1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24083410-8B78-FBC0-7D41-057ABAB22E47}"/>
                  </a:ext>
                </a:extLst>
              </p14:cNvPr>
              <p14:cNvContentPartPr/>
              <p14:nvPr/>
            </p14:nvContentPartPr>
            <p14:xfrm>
              <a:off x="8843240" y="4005349"/>
              <a:ext cx="1360080" cy="10371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24083410-8B78-FBC0-7D41-057ABAB22E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4600" y="3996349"/>
                <a:ext cx="137772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59704EA3-5D84-4BF1-C8FC-D03E9C705999}"/>
                  </a:ext>
                </a:extLst>
              </p14:cNvPr>
              <p14:cNvContentPartPr/>
              <p14:nvPr/>
            </p14:nvContentPartPr>
            <p14:xfrm>
              <a:off x="5069000" y="4368589"/>
              <a:ext cx="1418760" cy="8589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59704EA3-5D84-4BF1-C8FC-D03E9C7059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0360" y="4359589"/>
                <a:ext cx="1436400" cy="8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24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47A7BE-D6B1-D61B-A51C-1F1C7DAB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3" y="215171"/>
            <a:ext cx="11406993" cy="34384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D02F15-2427-B205-72CD-4D128CCC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4" y="3948866"/>
            <a:ext cx="6710710" cy="26939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42B95C5-B94B-7C6B-6159-E2D9704F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712" y="4199718"/>
            <a:ext cx="3276600" cy="16097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A076A0-48DE-211B-61EA-4809280EC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053" y="3861580"/>
            <a:ext cx="19526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2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6C77E5-1A80-64C1-FCC1-7AD9E27F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7" y="492370"/>
            <a:ext cx="12927371" cy="523318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CDE3834-52CA-AB23-1CD1-383C3551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32" y="3429000"/>
            <a:ext cx="3060457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817C70-4C20-1748-1865-C0011CD4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6" y="1009943"/>
            <a:ext cx="11161248" cy="41788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26BC825-975C-239A-F4E8-9BD9262F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12" y="2171040"/>
            <a:ext cx="2381250" cy="771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38AF38-9659-B760-6F28-95BA2AE64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887" y="1242829"/>
            <a:ext cx="19431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F83F338-BF50-8FFC-C059-A75F7BFD33FF}"/>
              </a:ext>
            </a:extLst>
          </p:cNvPr>
          <p:cNvSpPr/>
          <p:nvPr/>
        </p:nvSpPr>
        <p:spPr>
          <a:xfrm>
            <a:off x="3051007" y="1355160"/>
            <a:ext cx="8871893" cy="5018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579866-AA27-7117-78A4-46DE560D5387}"/>
              </a:ext>
            </a:extLst>
          </p:cNvPr>
          <p:cNvSpPr txBox="1"/>
          <p:nvPr/>
        </p:nvSpPr>
        <p:spPr>
          <a:xfrm>
            <a:off x="358134" y="2258491"/>
            <a:ext cx="2034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Moving Services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C2A8AF-CC0E-AB62-CBF1-7142E45014B9}"/>
              </a:ext>
            </a:extLst>
          </p:cNvPr>
          <p:cNvSpPr txBox="1"/>
          <p:nvPr/>
        </p:nvSpPr>
        <p:spPr>
          <a:xfrm>
            <a:off x="599746" y="3529483"/>
            <a:ext cx="17643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rindamos una gama completa de</a:t>
            </a:r>
            <a:r>
              <a:rPr lang="es-PE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servicios de mudanza y empaque con nuestro equipo de ventas y mudanzas profesionales.</a:t>
            </a:r>
            <a:endParaRPr lang="es-E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DCA5EE-015A-46DF-6F50-93FF246B30AA}"/>
              </a:ext>
            </a:extLst>
          </p:cNvPr>
          <p:cNvSpPr txBox="1"/>
          <p:nvPr/>
        </p:nvSpPr>
        <p:spPr>
          <a:xfrm>
            <a:off x="3438368" y="1561979"/>
            <a:ext cx="3517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Standard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D1A079-A9BB-8F3A-5D8F-9BDFB6F86882}"/>
              </a:ext>
            </a:extLst>
          </p:cNvPr>
          <p:cNvSpPr txBox="1"/>
          <p:nvPr/>
        </p:nvSpPr>
        <p:spPr>
          <a:xfrm>
            <a:off x="7760186" y="1559933"/>
            <a:ext cx="3517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Special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620A29-F977-8213-3899-582F094D17EB}"/>
              </a:ext>
            </a:extLst>
          </p:cNvPr>
          <p:cNvSpPr txBox="1"/>
          <p:nvPr/>
        </p:nvSpPr>
        <p:spPr>
          <a:xfrm>
            <a:off x="3438368" y="2258491"/>
            <a:ext cx="241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: Residential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E9619C-FD92-94B8-E69E-BDF7DD57F924}"/>
              </a:ext>
            </a:extLst>
          </p:cNvPr>
          <p:cNvSpPr txBox="1"/>
          <p:nvPr/>
        </p:nvSpPr>
        <p:spPr>
          <a:xfrm>
            <a:off x="3438368" y="3229678"/>
            <a:ext cx="241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 : Commercial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DDDF17-D045-00CA-981B-D55C7967BFB4}"/>
              </a:ext>
            </a:extLst>
          </p:cNvPr>
          <p:cNvSpPr txBox="1"/>
          <p:nvPr/>
        </p:nvSpPr>
        <p:spPr>
          <a:xfrm>
            <a:off x="3438368" y="4159354"/>
            <a:ext cx="241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 : Corporate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FDB489-09F5-D00A-6987-4034CFE9E4B4}"/>
              </a:ext>
            </a:extLst>
          </p:cNvPr>
          <p:cNvSpPr txBox="1"/>
          <p:nvPr/>
        </p:nvSpPr>
        <p:spPr>
          <a:xfrm>
            <a:off x="3438368" y="5129921"/>
            <a:ext cx="241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 : Personalized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CC51252-B3EB-F1F7-A56A-CC8388F8566D}"/>
              </a:ext>
            </a:extLst>
          </p:cNvPr>
          <p:cNvSpPr txBox="1"/>
          <p:nvPr/>
        </p:nvSpPr>
        <p:spPr>
          <a:xfrm>
            <a:off x="7888197" y="2252616"/>
            <a:ext cx="317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: Special Service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23921D-2716-4069-6A9B-A9B193AF6881}"/>
              </a:ext>
            </a:extLst>
          </p:cNvPr>
          <p:cNvSpPr txBox="1"/>
          <p:nvPr/>
        </p:nvSpPr>
        <p:spPr>
          <a:xfrm>
            <a:off x="3778671" y="2639526"/>
            <a:ext cx="4933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minions + 1 camion grande x 5h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*Incluye solo embalaje y montaje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09D1A5-0C85-C72E-3979-9E3F1FB3A7B8}"/>
              </a:ext>
            </a:extLst>
          </p:cNvPr>
          <p:cNvSpPr txBox="1"/>
          <p:nvPr/>
        </p:nvSpPr>
        <p:spPr>
          <a:xfrm>
            <a:off x="3778671" y="3591268"/>
            <a:ext cx="505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 minions + 1 camion grande + 2 mediano x 8h 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*incluye embalaje, montaje y desmontaje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9A8E86-6DEF-5B00-E5E7-686E8D0FF2AA}"/>
              </a:ext>
            </a:extLst>
          </p:cNvPr>
          <p:cNvSpPr txBox="1"/>
          <p:nvPr/>
        </p:nvSpPr>
        <p:spPr>
          <a:xfrm>
            <a:off x="3762194" y="4545146"/>
            <a:ext cx="505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 minions + 30 camion pequeño x 16h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*incluye embalaje, montaje y desmontaje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3DF38C1-0B91-0005-14ED-3DDD3F2A1623}"/>
              </a:ext>
            </a:extLst>
          </p:cNvPr>
          <p:cNvSpPr txBox="1"/>
          <p:nvPr/>
        </p:nvSpPr>
        <p:spPr>
          <a:xfrm>
            <a:off x="3778671" y="5515713"/>
            <a:ext cx="505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número de minions, cantidad de empaquetado,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número de camiones, montacargas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6A698F9-EC1E-4AD4-51BB-421567B226D3}"/>
              </a:ext>
            </a:extLst>
          </p:cNvPr>
          <p:cNvSpPr txBox="1"/>
          <p:nvPr/>
        </p:nvSpPr>
        <p:spPr>
          <a:xfrm>
            <a:off x="7940251" y="2650855"/>
            <a:ext cx="3871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mudanza y descargas de mercancias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s-E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articulos especiales:  piano, 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caja fuerte, peceras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s-E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articulos de alto valor: museos, 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pinturas, esculturas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s-E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articulos sensibles: maquinas 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delicadas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almacenamiento temporal y eliminación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referencia de mudanzas internacionales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7892956-993A-ED14-FDF2-E7BC6DA7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568" y="149030"/>
            <a:ext cx="1696924" cy="58603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74E4C9F-16EE-32AF-80CA-0FD99A1B50C0}"/>
              </a:ext>
            </a:extLst>
          </p:cNvPr>
          <p:cNvSpPr txBox="1"/>
          <p:nvPr/>
        </p:nvSpPr>
        <p:spPr>
          <a:xfrm>
            <a:off x="9725869" y="687615"/>
            <a:ext cx="169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i="1" dirty="0">
                <a:solidFill>
                  <a:srgbClr val="006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Company</a:t>
            </a:r>
            <a:endParaRPr lang="es-PE" sz="1200" b="1" i="1" dirty="0">
              <a:solidFill>
                <a:srgbClr val="006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EBEFA06-3ADE-29D9-B067-30150C40F3F2}"/>
              </a:ext>
            </a:extLst>
          </p:cNvPr>
          <p:cNvCxnSpPr>
            <a:cxnSpLocks/>
          </p:cNvCxnSpPr>
          <p:nvPr/>
        </p:nvCxnSpPr>
        <p:spPr>
          <a:xfrm>
            <a:off x="3438368" y="1020766"/>
            <a:ext cx="839256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2C773CF-4BB4-20C0-4E1C-D653F7EC3A04}"/>
              </a:ext>
            </a:extLst>
          </p:cNvPr>
          <p:cNvCxnSpPr>
            <a:cxnSpLocks/>
          </p:cNvCxnSpPr>
          <p:nvPr/>
        </p:nvCxnSpPr>
        <p:spPr>
          <a:xfrm flipH="1">
            <a:off x="358134" y="3398751"/>
            <a:ext cx="2034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C5BC096-4ED7-0B4A-828F-3498BFB5E915}"/>
              </a:ext>
            </a:extLst>
          </p:cNvPr>
          <p:cNvCxnSpPr>
            <a:cxnSpLocks/>
          </p:cNvCxnSpPr>
          <p:nvPr/>
        </p:nvCxnSpPr>
        <p:spPr>
          <a:xfrm>
            <a:off x="364110" y="3358413"/>
            <a:ext cx="203464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3CF2F02-6CE5-69C0-9882-ADF5E789A14A}"/>
              </a:ext>
            </a:extLst>
          </p:cNvPr>
          <p:cNvCxnSpPr>
            <a:cxnSpLocks/>
          </p:cNvCxnSpPr>
          <p:nvPr/>
        </p:nvCxnSpPr>
        <p:spPr>
          <a:xfrm>
            <a:off x="4421875" y="1065586"/>
            <a:ext cx="74233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38378437-122C-5504-B4E5-008C15D9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0" y="402609"/>
            <a:ext cx="2424490" cy="18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0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DDCA5EE-015A-46DF-6F50-93FF246B30AA}"/>
              </a:ext>
            </a:extLst>
          </p:cNvPr>
          <p:cNvSpPr txBox="1"/>
          <p:nvPr/>
        </p:nvSpPr>
        <p:spPr>
          <a:xfrm>
            <a:off x="208986" y="328268"/>
            <a:ext cx="615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Elige el plan adecuado para ti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620A29-F977-8213-3899-582F094D17EB}"/>
              </a:ext>
            </a:extLst>
          </p:cNvPr>
          <p:cNvSpPr txBox="1"/>
          <p:nvPr/>
        </p:nvSpPr>
        <p:spPr>
          <a:xfrm>
            <a:off x="548170" y="1681784"/>
            <a:ext cx="155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Standard A</a:t>
            </a:r>
          </a:p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Residential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E9619C-FD92-94B8-E69E-BDF7DD57F924}"/>
              </a:ext>
            </a:extLst>
          </p:cNvPr>
          <p:cNvSpPr txBox="1"/>
          <p:nvPr/>
        </p:nvSpPr>
        <p:spPr>
          <a:xfrm>
            <a:off x="2220173" y="1681784"/>
            <a:ext cx="179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Standard B</a:t>
            </a:r>
          </a:p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Commercial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DDDF17-D045-00CA-981B-D55C7967BFB4}"/>
              </a:ext>
            </a:extLst>
          </p:cNvPr>
          <p:cNvSpPr txBox="1"/>
          <p:nvPr/>
        </p:nvSpPr>
        <p:spPr>
          <a:xfrm>
            <a:off x="3993418" y="1681784"/>
            <a:ext cx="179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Standard C</a:t>
            </a:r>
          </a:p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Corporate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FDB489-09F5-D00A-6987-4034CFE9E4B4}"/>
              </a:ext>
            </a:extLst>
          </p:cNvPr>
          <p:cNvSpPr txBox="1"/>
          <p:nvPr/>
        </p:nvSpPr>
        <p:spPr>
          <a:xfrm>
            <a:off x="6002761" y="2414855"/>
            <a:ext cx="179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Standard D</a:t>
            </a:r>
          </a:p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Personalized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7892956-993A-ED14-FDF2-E7BC6DA7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568" y="149030"/>
            <a:ext cx="1696924" cy="58603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74E4C9F-16EE-32AF-80CA-0FD99A1B50C0}"/>
              </a:ext>
            </a:extLst>
          </p:cNvPr>
          <p:cNvSpPr txBox="1"/>
          <p:nvPr/>
        </p:nvSpPr>
        <p:spPr>
          <a:xfrm>
            <a:off x="9725869" y="687615"/>
            <a:ext cx="169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i="1" dirty="0">
                <a:solidFill>
                  <a:srgbClr val="006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Company</a:t>
            </a:r>
            <a:endParaRPr lang="es-PE" sz="1200" b="1" i="1" dirty="0">
              <a:solidFill>
                <a:srgbClr val="006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EBEFA06-3ADE-29D9-B067-30150C40F3F2}"/>
              </a:ext>
            </a:extLst>
          </p:cNvPr>
          <p:cNvCxnSpPr>
            <a:cxnSpLocks/>
          </p:cNvCxnSpPr>
          <p:nvPr/>
        </p:nvCxnSpPr>
        <p:spPr>
          <a:xfrm>
            <a:off x="345256" y="1020766"/>
            <a:ext cx="114856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3CF2F02-6CE5-69C0-9882-ADF5E789A14A}"/>
              </a:ext>
            </a:extLst>
          </p:cNvPr>
          <p:cNvCxnSpPr>
            <a:cxnSpLocks/>
          </p:cNvCxnSpPr>
          <p:nvPr/>
        </p:nvCxnSpPr>
        <p:spPr>
          <a:xfrm>
            <a:off x="345256" y="1065586"/>
            <a:ext cx="114999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642C0F-F6D9-B9AB-1EE6-0DA4D28BC710}"/>
              </a:ext>
            </a:extLst>
          </p:cNvPr>
          <p:cNvSpPr txBox="1"/>
          <p:nvPr/>
        </p:nvSpPr>
        <p:spPr>
          <a:xfrm>
            <a:off x="768660" y="2633033"/>
            <a:ext cx="146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1800,00</a:t>
            </a:r>
          </a:p>
          <a:p>
            <a:r>
              <a:rPr lang="es-E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</a:t>
            </a:r>
            <a:endParaRPr lang="es-PE" sz="1050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176BCB-D3BD-8B17-9A6A-E16D19765F20}"/>
              </a:ext>
            </a:extLst>
          </p:cNvPr>
          <p:cNvSpPr txBox="1"/>
          <p:nvPr/>
        </p:nvSpPr>
        <p:spPr>
          <a:xfrm>
            <a:off x="2495596" y="2633033"/>
            <a:ext cx="124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5000,00</a:t>
            </a:r>
          </a:p>
          <a:p>
            <a:r>
              <a:rPr lang="es-E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</a:t>
            </a:r>
            <a:endParaRPr lang="es-PE" sz="1050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25F572-E761-A80D-F758-9C3B364B4B36}"/>
              </a:ext>
            </a:extLst>
          </p:cNvPr>
          <p:cNvSpPr txBox="1"/>
          <p:nvPr/>
        </p:nvSpPr>
        <p:spPr>
          <a:xfrm>
            <a:off x="4196474" y="2633033"/>
            <a:ext cx="1407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20 000,00</a:t>
            </a:r>
          </a:p>
          <a:p>
            <a:r>
              <a:rPr lang="es-E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</a:t>
            </a:r>
            <a:endParaRPr lang="es-PE" sz="1050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7C8738D-9962-E4E8-836F-532A8939FB9A}"/>
              </a:ext>
            </a:extLst>
          </p:cNvPr>
          <p:cNvSpPr/>
          <p:nvPr/>
        </p:nvSpPr>
        <p:spPr>
          <a:xfrm>
            <a:off x="522289" y="1402255"/>
            <a:ext cx="1605342" cy="273308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C3A4502-DD2E-6A7F-2464-ABF7B5C497C5}"/>
              </a:ext>
            </a:extLst>
          </p:cNvPr>
          <p:cNvSpPr/>
          <p:nvPr/>
        </p:nvSpPr>
        <p:spPr>
          <a:xfrm>
            <a:off x="2305762" y="1402255"/>
            <a:ext cx="1605342" cy="27330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2479C71-4B84-DD91-C19A-A67006E1A0C5}"/>
              </a:ext>
            </a:extLst>
          </p:cNvPr>
          <p:cNvSpPr/>
          <p:nvPr/>
        </p:nvSpPr>
        <p:spPr>
          <a:xfrm>
            <a:off x="4083246" y="1402255"/>
            <a:ext cx="1605342" cy="2733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ED1F9CF-53E9-63A1-3992-6FDD69F8B435}"/>
              </a:ext>
            </a:extLst>
          </p:cNvPr>
          <p:cNvCxnSpPr/>
          <p:nvPr/>
        </p:nvCxnSpPr>
        <p:spPr>
          <a:xfrm>
            <a:off x="660186" y="2422013"/>
            <a:ext cx="1305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025CE891-B516-E2D2-AC43-D6DBC17D644B}"/>
              </a:ext>
            </a:extLst>
          </p:cNvPr>
          <p:cNvCxnSpPr/>
          <p:nvPr/>
        </p:nvCxnSpPr>
        <p:spPr>
          <a:xfrm>
            <a:off x="2442239" y="2422013"/>
            <a:ext cx="1305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31B452B-3355-06AE-4D04-A07DBEF16D96}"/>
              </a:ext>
            </a:extLst>
          </p:cNvPr>
          <p:cNvCxnSpPr/>
          <p:nvPr/>
        </p:nvCxnSpPr>
        <p:spPr>
          <a:xfrm>
            <a:off x="4223770" y="2422013"/>
            <a:ext cx="1305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3516F6-882C-4443-3CDA-F2052F9041D0}"/>
              </a:ext>
            </a:extLst>
          </p:cNvPr>
          <p:cNvSpPr txBox="1"/>
          <p:nvPr/>
        </p:nvSpPr>
        <p:spPr>
          <a:xfrm>
            <a:off x="8155731" y="1500624"/>
            <a:ext cx="3081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packaging small                </a:t>
            </a:r>
            <a:r>
              <a:rPr lang="es-ES" sz="1600" b="1" i="1" dirty="0">
                <a:solidFill>
                  <a:srgbClr val="00B050"/>
                </a:solidFill>
              </a:rPr>
              <a:t>2,00 PEN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packaging medium           </a:t>
            </a:r>
            <a:r>
              <a:rPr lang="es-ES" sz="1600" b="1" i="1" dirty="0">
                <a:solidFill>
                  <a:srgbClr val="00B050"/>
                </a:solidFill>
              </a:rPr>
              <a:t>4,00 PEN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Packaging big                    </a:t>
            </a:r>
            <a:r>
              <a:rPr lang="es-ES" sz="1600" b="1" i="1" dirty="0">
                <a:solidFill>
                  <a:srgbClr val="00B050"/>
                </a:solidFill>
              </a:rPr>
              <a:t>8,00 PEN</a:t>
            </a:r>
          </a:p>
          <a:p>
            <a:endParaRPr lang="es-E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camion small x h             </a:t>
            </a:r>
            <a:r>
              <a:rPr lang="es-ES" sz="1600" b="1" i="1" dirty="0">
                <a:solidFill>
                  <a:srgbClr val="00B050"/>
                </a:solidFill>
              </a:rPr>
              <a:t>40,00 PEN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camion medium x h        </a:t>
            </a:r>
            <a:r>
              <a:rPr lang="es-ES" sz="1600" b="1" i="1" dirty="0">
                <a:solidFill>
                  <a:srgbClr val="00B050"/>
                </a:solidFill>
              </a:rPr>
              <a:t>60,00 PEN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camion big x h               </a:t>
            </a:r>
            <a:r>
              <a:rPr lang="es-ES" sz="1600" b="1" i="1" dirty="0">
                <a:solidFill>
                  <a:srgbClr val="00B050"/>
                </a:solidFill>
              </a:rPr>
              <a:t>100,00 PEN</a:t>
            </a:r>
          </a:p>
          <a:p>
            <a:endParaRPr lang="es-E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minion x h                         </a:t>
            </a:r>
            <a:r>
              <a:rPr lang="es-ES" sz="1600" b="1" i="1" dirty="0">
                <a:solidFill>
                  <a:srgbClr val="00B050"/>
                </a:solidFill>
              </a:rPr>
              <a:t>20,00 PEN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montacargas x h              </a:t>
            </a:r>
            <a:r>
              <a:rPr lang="es-ES" sz="1600" b="1" i="1" dirty="0">
                <a:solidFill>
                  <a:srgbClr val="00B050"/>
                </a:solidFill>
              </a:rPr>
              <a:t>25,00 PEN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30DA7A03-9544-17F7-5344-98177FA30002}"/>
              </a:ext>
            </a:extLst>
          </p:cNvPr>
          <p:cNvSpPr/>
          <p:nvPr/>
        </p:nvSpPr>
        <p:spPr>
          <a:xfrm>
            <a:off x="5884857" y="1402249"/>
            <a:ext cx="5473439" cy="273309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99294DD3-A194-50CD-7EF7-8B8528F8352C}"/>
              </a:ext>
            </a:extLst>
          </p:cNvPr>
          <p:cNvCxnSpPr>
            <a:cxnSpLocks/>
          </p:cNvCxnSpPr>
          <p:nvPr/>
        </p:nvCxnSpPr>
        <p:spPr>
          <a:xfrm>
            <a:off x="7924537" y="1681784"/>
            <a:ext cx="0" cy="2262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965A7AD6-B266-4EBC-B638-0CC42067155F}"/>
              </a:ext>
            </a:extLst>
          </p:cNvPr>
          <p:cNvSpPr/>
          <p:nvPr/>
        </p:nvSpPr>
        <p:spPr>
          <a:xfrm>
            <a:off x="522289" y="4414874"/>
            <a:ext cx="5473439" cy="2155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FC3CC53-7124-8FF0-6083-78E1D81A2DD8}"/>
              </a:ext>
            </a:extLst>
          </p:cNvPr>
          <p:cNvSpPr txBox="1"/>
          <p:nvPr/>
        </p:nvSpPr>
        <p:spPr>
          <a:xfrm>
            <a:off x="603894" y="5142930"/>
            <a:ext cx="179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Special S</a:t>
            </a:r>
          </a:p>
          <a:p>
            <a:pPr algn="ctr"/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D3BBFBB-0B79-3550-C930-C746E9CFADC4}"/>
              </a:ext>
            </a:extLst>
          </p:cNvPr>
          <p:cNvCxnSpPr>
            <a:cxnSpLocks/>
          </p:cNvCxnSpPr>
          <p:nvPr/>
        </p:nvCxnSpPr>
        <p:spPr>
          <a:xfrm>
            <a:off x="2385110" y="4540116"/>
            <a:ext cx="0" cy="1874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CD250F5-EBB5-8229-59D1-6F10CBF44455}"/>
              </a:ext>
            </a:extLst>
          </p:cNvPr>
          <p:cNvSpPr txBox="1"/>
          <p:nvPr/>
        </p:nvSpPr>
        <p:spPr>
          <a:xfrm>
            <a:off x="2755728" y="5142930"/>
            <a:ext cx="2984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Contacte con el acesor de ventas</a:t>
            </a:r>
          </a:p>
          <a:p>
            <a:r>
              <a:rPr lang="es-E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más detalles.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C486887-396C-504F-50FD-A306DDFABB75}"/>
              </a:ext>
            </a:extLst>
          </p:cNvPr>
          <p:cNvSpPr txBox="1"/>
          <p:nvPr/>
        </p:nvSpPr>
        <p:spPr>
          <a:xfrm>
            <a:off x="704639" y="3819163"/>
            <a:ext cx="121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IGV incluido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A5C084B-E1CA-A382-14CC-5768B5A292EE}"/>
              </a:ext>
            </a:extLst>
          </p:cNvPr>
          <p:cNvSpPr txBox="1"/>
          <p:nvPr/>
        </p:nvSpPr>
        <p:spPr>
          <a:xfrm>
            <a:off x="2486692" y="3829341"/>
            <a:ext cx="121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IGV incluido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5EACF90-CDA8-256F-5039-9660C14FB607}"/>
              </a:ext>
            </a:extLst>
          </p:cNvPr>
          <p:cNvSpPr txBox="1"/>
          <p:nvPr/>
        </p:nvSpPr>
        <p:spPr>
          <a:xfrm>
            <a:off x="4289888" y="3813444"/>
            <a:ext cx="121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IGV incluido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D16F8D1-02CE-88B7-8819-9034618DA516}"/>
              </a:ext>
            </a:extLst>
          </p:cNvPr>
          <p:cNvSpPr txBox="1"/>
          <p:nvPr/>
        </p:nvSpPr>
        <p:spPr>
          <a:xfrm>
            <a:off x="6319158" y="3790314"/>
            <a:ext cx="121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IGV incluido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01F7C5D2-EDA6-C4D6-D05A-DA4424FCD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4" y="4472010"/>
            <a:ext cx="2944888" cy="21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ACB0A5F-EC1F-824A-5351-1A05D07A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54606"/>
          <a:stretch/>
        </p:blipFill>
        <p:spPr>
          <a:xfrm>
            <a:off x="0" y="3746428"/>
            <a:ext cx="12192000" cy="311156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C8155E-5DAB-A36F-13A8-FEBDF7ADC989}"/>
              </a:ext>
            </a:extLst>
          </p:cNvPr>
          <p:cNvSpPr txBox="1"/>
          <p:nvPr/>
        </p:nvSpPr>
        <p:spPr>
          <a:xfrm>
            <a:off x="208986" y="328268"/>
            <a:ext cx="615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Procesos del sistema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66002D-512A-27D1-37A5-D075D7BD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568" y="149030"/>
            <a:ext cx="1696924" cy="58603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3D31B1-67B4-1EE9-2697-514EA0C6F7B2}"/>
              </a:ext>
            </a:extLst>
          </p:cNvPr>
          <p:cNvSpPr txBox="1"/>
          <p:nvPr/>
        </p:nvSpPr>
        <p:spPr>
          <a:xfrm>
            <a:off x="9725869" y="687615"/>
            <a:ext cx="169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i="1" dirty="0">
                <a:solidFill>
                  <a:srgbClr val="006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Company</a:t>
            </a:r>
            <a:endParaRPr lang="es-PE" sz="1200" b="1" i="1" dirty="0">
              <a:solidFill>
                <a:srgbClr val="006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EDA99CB-E7C2-7E2B-257A-87F0EB1A721B}"/>
              </a:ext>
            </a:extLst>
          </p:cNvPr>
          <p:cNvCxnSpPr>
            <a:cxnSpLocks/>
          </p:cNvCxnSpPr>
          <p:nvPr/>
        </p:nvCxnSpPr>
        <p:spPr>
          <a:xfrm>
            <a:off x="345256" y="1020766"/>
            <a:ext cx="114856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9C629D-1909-BB28-AD69-AB4BB02E83DD}"/>
              </a:ext>
            </a:extLst>
          </p:cNvPr>
          <p:cNvCxnSpPr>
            <a:cxnSpLocks/>
          </p:cNvCxnSpPr>
          <p:nvPr/>
        </p:nvCxnSpPr>
        <p:spPr>
          <a:xfrm>
            <a:off x="345256" y="1065586"/>
            <a:ext cx="114999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0E90E6-72B3-1972-348B-49C9C80DC118}"/>
              </a:ext>
            </a:extLst>
          </p:cNvPr>
          <p:cNvSpPr txBox="1"/>
          <p:nvPr/>
        </p:nvSpPr>
        <p:spPr>
          <a:xfrm>
            <a:off x="1932727" y="2239983"/>
            <a:ext cx="327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2, Proforma de Servicio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E042E7-3B16-0131-D0E6-B0673927AD2E}"/>
              </a:ext>
            </a:extLst>
          </p:cNvPr>
          <p:cNvSpPr txBox="1"/>
          <p:nvPr/>
        </p:nvSpPr>
        <p:spPr>
          <a:xfrm>
            <a:off x="1932727" y="2711462"/>
            <a:ext cx="276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3, Registro de cliente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53EC94-86D2-4796-9CF3-F929E1F8C314}"/>
              </a:ext>
            </a:extLst>
          </p:cNvPr>
          <p:cNvSpPr txBox="1"/>
          <p:nvPr/>
        </p:nvSpPr>
        <p:spPr>
          <a:xfrm>
            <a:off x="1932727" y="3179750"/>
            <a:ext cx="338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4, Reserva de Servicio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1FB7A4E-1ACE-DE21-6A30-E4DE8D11B021}"/>
              </a:ext>
            </a:extLst>
          </p:cNvPr>
          <p:cNvSpPr txBox="1"/>
          <p:nvPr/>
        </p:nvSpPr>
        <p:spPr>
          <a:xfrm>
            <a:off x="1932727" y="3648038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5, Inventariado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1BF715-1EF7-EF74-C2C9-CEB580C495FA}"/>
              </a:ext>
            </a:extLst>
          </p:cNvPr>
          <p:cNvSpPr txBox="1"/>
          <p:nvPr/>
        </p:nvSpPr>
        <p:spPr>
          <a:xfrm>
            <a:off x="1932727" y="4116326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6, Transporte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0617B8-7A88-1B86-AAFE-51B41ABF9685}"/>
              </a:ext>
            </a:extLst>
          </p:cNvPr>
          <p:cNvSpPr txBox="1"/>
          <p:nvPr/>
        </p:nvSpPr>
        <p:spPr>
          <a:xfrm>
            <a:off x="1932727" y="4584614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7, Facturacion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ECEEA0-817C-111C-91B5-9940F41F1E8C}"/>
              </a:ext>
            </a:extLst>
          </p:cNvPr>
          <p:cNvSpPr txBox="1"/>
          <p:nvPr/>
        </p:nvSpPr>
        <p:spPr>
          <a:xfrm>
            <a:off x="1932727" y="1767342"/>
            <a:ext cx="28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1, Login</a:t>
            </a:r>
            <a:endParaRPr lang="es-PE" sz="20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037F1AF-6C98-67A1-94E6-E25E2F37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41" y="2139768"/>
            <a:ext cx="3577183" cy="23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7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AC8155E-5DAB-A36F-13A8-FEBDF7ADC989}"/>
              </a:ext>
            </a:extLst>
          </p:cNvPr>
          <p:cNvSpPr txBox="1"/>
          <p:nvPr/>
        </p:nvSpPr>
        <p:spPr>
          <a:xfrm>
            <a:off x="208986" y="328268"/>
            <a:ext cx="615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Layered Architecture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66002D-512A-27D1-37A5-D075D7BD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568" y="149030"/>
            <a:ext cx="1696924" cy="58603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3D31B1-67B4-1EE9-2697-514EA0C6F7B2}"/>
              </a:ext>
            </a:extLst>
          </p:cNvPr>
          <p:cNvSpPr txBox="1"/>
          <p:nvPr/>
        </p:nvSpPr>
        <p:spPr>
          <a:xfrm>
            <a:off x="9725869" y="687615"/>
            <a:ext cx="169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i="1" dirty="0">
                <a:solidFill>
                  <a:srgbClr val="006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Company</a:t>
            </a:r>
            <a:endParaRPr lang="es-PE" sz="1200" b="1" i="1" dirty="0">
              <a:solidFill>
                <a:srgbClr val="006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EDA99CB-E7C2-7E2B-257A-87F0EB1A721B}"/>
              </a:ext>
            </a:extLst>
          </p:cNvPr>
          <p:cNvCxnSpPr>
            <a:cxnSpLocks/>
          </p:cNvCxnSpPr>
          <p:nvPr/>
        </p:nvCxnSpPr>
        <p:spPr>
          <a:xfrm>
            <a:off x="345256" y="1020766"/>
            <a:ext cx="114856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9C629D-1909-BB28-AD69-AB4BB02E83DD}"/>
              </a:ext>
            </a:extLst>
          </p:cNvPr>
          <p:cNvCxnSpPr>
            <a:cxnSpLocks/>
          </p:cNvCxnSpPr>
          <p:nvPr/>
        </p:nvCxnSpPr>
        <p:spPr>
          <a:xfrm>
            <a:off x="345256" y="1065586"/>
            <a:ext cx="114999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9DA2648-7B08-12B3-3CAD-CCB015D9F9A0}"/>
              </a:ext>
            </a:extLst>
          </p:cNvPr>
          <p:cNvSpPr/>
          <p:nvPr/>
        </p:nvSpPr>
        <p:spPr>
          <a:xfrm>
            <a:off x="675250" y="1503198"/>
            <a:ext cx="1806694" cy="4545907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BAEBA2A-E517-1A02-88ED-A5A4E57819D3}"/>
              </a:ext>
            </a:extLst>
          </p:cNvPr>
          <p:cNvSpPr txBox="1"/>
          <p:nvPr/>
        </p:nvSpPr>
        <p:spPr>
          <a:xfrm>
            <a:off x="869070" y="1616135"/>
            <a:ext cx="14771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Tier 1</a:t>
            </a:r>
            <a:endParaRPr lang="es-PE" sz="160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0758579-872F-9621-1287-2CDA2943DE4F}"/>
              </a:ext>
            </a:extLst>
          </p:cNvPr>
          <p:cNvSpPr/>
          <p:nvPr/>
        </p:nvSpPr>
        <p:spPr>
          <a:xfrm>
            <a:off x="878058" y="2202850"/>
            <a:ext cx="1477108" cy="3634384"/>
          </a:xfrm>
          <a:prstGeom prst="roundRect">
            <a:avLst/>
          </a:prstGeom>
          <a:solidFill>
            <a:srgbClr val="F1F1F1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A8B317-C622-E55C-60D2-C8F22170A0F9}"/>
              </a:ext>
            </a:extLst>
          </p:cNvPr>
          <p:cNvSpPr txBox="1"/>
          <p:nvPr/>
        </p:nvSpPr>
        <p:spPr>
          <a:xfrm>
            <a:off x="811210" y="2306850"/>
            <a:ext cx="163771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Presentation</a:t>
            </a:r>
            <a:r>
              <a:rPr lang="es-ES" sz="1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 Layer</a:t>
            </a:r>
            <a:endParaRPr lang="es-PE" sz="12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304D242-5F2A-AB40-CE48-42BF7F32FFD5}"/>
              </a:ext>
            </a:extLst>
          </p:cNvPr>
          <p:cNvSpPr/>
          <p:nvPr/>
        </p:nvSpPr>
        <p:spPr>
          <a:xfrm>
            <a:off x="1041010" y="2810734"/>
            <a:ext cx="1150648" cy="2746003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210C8D2-BB34-A2F8-B792-D67AF46D28EF}"/>
              </a:ext>
            </a:extLst>
          </p:cNvPr>
          <p:cNvSpPr txBox="1"/>
          <p:nvPr/>
        </p:nvSpPr>
        <p:spPr>
          <a:xfrm>
            <a:off x="658223" y="3520522"/>
            <a:ext cx="19436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UI</a:t>
            </a:r>
            <a:endParaRPr lang="es-PE" sz="16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5F6F120-FDF7-E367-26AD-BBDC5D7E4DBB}"/>
              </a:ext>
            </a:extLst>
          </p:cNvPr>
          <p:cNvSpPr txBox="1"/>
          <p:nvPr/>
        </p:nvSpPr>
        <p:spPr>
          <a:xfrm>
            <a:off x="635782" y="3902823"/>
            <a:ext cx="19436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Framework</a:t>
            </a:r>
            <a:endParaRPr lang="es-PE" sz="16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3612260-A07A-6A02-CA50-F50103FB08EB}"/>
              </a:ext>
            </a:extLst>
          </p:cNvPr>
          <p:cNvSpPr/>
          <p:nvPr/>
        </p:nvSpPr>
        <p:spPr>
          <a:xfrm>
            <a:off x="2737868" y="1503198"/>
            <a:ext cx="5790668" cy="4545907"/>
          </a:xfrm>
          <a:prstGeom prst="roundRect">
            <a:avLst>
              <a:gd name="adj" fmla="val 5173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18A9AD5-7DDC-FE76-4528-70F1433ED2C5}"/>
              </a:ext>
            </a:extLst>
          </p:cNvPr>
          <p:cNvSpPr txBox="1"/>
          <p:nvPr/>
        </p:nvSpPr>
        <p:spPr>
          <a:xfrm>
            <a:off x="4891567" y="1616135"/>
            <a:ext cx="14771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Tier 2</a:t>
            </a:r>
            <a:endParaRPr lang="es-PE" sz="16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99DF951-BFC9-205C-B74B-9274725FFD96}"/>
              </a:ext>
            </a:extLst>
          </p:cNvPr>
          <p:cNvSpPr/>
          <p:nvPr/>
        </p:nvSpPr>
        <p:spPr>
          <a:xfrm>
            <a:off x="2949522" y="2202850"/>
            <a:ext cx="1332192" cy="3634384"/>
          </a:xfrm>
          <a:prstGeom prst="roundRect">
            <a:avLst/>
          </a:prstGeom>
          <a:solidFill>
            <a:srgbClr val="F1F1F1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B035FC-3992-77C7-FCE6-D5332E58E5BD}"/>
              </a:ext>
            </a:extLst>
          </p:cNvPr>
          <p:cNvSpPr txBox="1"/>
          <p:nvPr/>
        </p:nvSpPr>
        <p:spPr>
          <a:xfrm>
            <a:off x="3004984" y="2180832"/>
            <a:ext cx="122989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Business Logic Layer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73FDB27-5511-6E80-6262-E6C62F8AF595}"/>
              </a:ext>
            </a:extLst>
          </p:cNvPr>
          <p:cNvSpPr/>
          <p:nvPr/>
        </p:nvSpPr>
        <p:spPr>
          <a:xfrm>
            <a:off x="3112473" y="2904983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DF1C6D-50F2-4283-006A-882D1CA4FB0C}"/>
              </a:ext>
            </a:extLst>
          </p:cNvPr>
          <p:cNvSpPr txBox="1"/>
          <p:nvPr/>
        </p:nvSpPr>
        <p:spPr>
          <a:xfrm>
            <a:off x="2627759" y="3049330"/>
            <a:ext cx="1943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Controllers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8C73F96F-BC06-614F-7D40-728BCC33340F}"/>
              </a:ext>
            </a:extLst>
          </p:cNvPr>
          <p:cNvSpPr/>
          <p:nvPr/>
        </p:nvSpPr>
        <p:spPr>
          <a:xfrm>
            <a:off x="8964637" y="1503198"/>
            <a:ext cx="2349305" cy="4545907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F9B191C-65B8-3DFA-B982-8CDFC6955171}"/>
              </a:ext>
            </a:extLst>
          </p:cNvPr>
          <p:cNvSpPr txBox="1"/>
          <p:nvPr/>
        </p:nvSpPr>
        <p:spPr>
          <a:xfrm>
            <a:off x="9400733" y="1616135"/>
            <a:ext cx="14771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Tier 3</a:t>
            </a:r>
            <a:endParaRPr lang="es-PE" sz="16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8AED44E5-2F11-2430-0023-178C7C41BEFB}"/>
              </a:ext>
            </a:extLst>
          </p:cNvPr>
          <p:cNvSpPr/>
          <p:nvPr/>
        </p:nvSpPr>
        <p:spPr>
          <a:xfrm>
            <a:off x="9167446" y="2202850"/>
            <a:ext cx="1943686" cy="3634384"/>
          </a:xfrm>
          <a:prstGeom prst="roundRect">
            <a:avLst/>
          </a:prstGeom>
          <a:solidFill>
            <a:srgbClr val="F1F1F1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B9D4E5D-0E15-5AD0-1447-D40D702A9070}"/>
              </a:ext>
            </a:extLst>
          </p:cNvPr>
          <p:cNvSpPr txBox="1"/>
          <p:nvPr/>
        </p:nvSpPr>
        <p:spPr>
          <a:xfrm>
            <a:off x="9384461" y="2321975"/>
            <a:ext cx="15295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Data Store Layer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27B55553-91F6-AD4F-B5B0-EBB25183E5EB}"/>
              </a:ext>
            </a:extLst>
          </p:cNvPr>
          <p:cNvSpPr/>
          <p:nvPr/>
        </p:nvSpPr>
        <p:spPr>
          <a:xfrm>
            <a:off x="3112472" y="3769265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F2482A0-4B6F-BDE4-C636-4D1362FF440F}"/>
              </a:ext>
            </a:extLst>
          </p:cNvPr>
          <p:cNvSpPr txBox="1"/>
          <p:nvPr/>
        </p:nvSpPr>
        <p:spPr>
          <a:xfrm>
            <a:off x="2638938" y="3927369"/>
            <a:ext cx="1943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Controllers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A504A5D-551B-41BB-99FC-54F3762D0E0F}"/>
              </a:ext>
            </a:extLst>
          </p:cNvPr>
          <p:cNvSpPr/>
          <p:nvPr/>
        </p:nvSpPr>
        <p:spPr>
          <a:xfrm>
            <a:off x="3100623" y="4676244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C2723EF-E4F7-4B96-ACB2-698B9E0B0F25}"/>
              </a:ext>
            </a:extLst>
          </p:cNvPr>
          <p:cNvSpPr txBox="1"/>
          <p:nvPr/>
        </p:nvSpPr>
        <p:spPr>
          <a:xfrm>
            <a:off x="2648086" y="4891687"/>
            <a:ext cx="1943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Controllers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8E204D61-83E1-4C82-2DC8-B13E8A81640B}"/>
              </a:ext>
            </a:extLst>
          </p:cNvPr>
          <p:cNvSpPr/>
          <p:nvPr/>
        </p:nvSpPr>
        <p:spPr>
          <a:xfrm>
            <a:off x="4947271" y="2195714"/>
            <a:ext cx="1332192" cy="3634384"/>
          </a:xfrm>
          <a:prstGeom prst="roundRect">
            <a:avLst/>
          </a:prstGeom>
          <a:solidFill>
            <a:srgbClr val="F1F1F1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8724F3E-2504-32FC-5910-A1C90E6C38F9}"/>
              </a:ext>
            </a:extLst>
          </p:cNvPr>
          <p:cNvSpPr txBox="1"/>
          <p:nvPr/>
        </p:nvSpPr>
        <p:spPr>
          <a:xfrm>
            <a:off x="5145978" y="2276073"/>
            <a:ext cx="9281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ServiceLayer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0BE3C1DF-8906-71AD-3763-6620ED59605A}"/>
              </a:ext>
            </a:extLst>
          </p:cNvPr>
          <p:cNvSpPr/>
          <p:nvPr/>
        </p:nvSpPr>
        <p:spPr>
          <a:xfrm>
            <a:off x="5110222" y="2897847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9E9620A-43D2-DFC1-BD8E-3A77C6B4976C}"/>
              </a:ext>
            </a:extLst>
          </p:cNvPr>
          <p:cNvSpPr txBox="1"/>
          <p:nvPr/>
        </p:nvSpPr>
        <p:spPr>
          <a:xfrm>
            <a:off x="4957447" y="3042307"/>
            <a:ext cx="13053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Service Component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E490B24D-0D8E-7AE3-6964-6776FA09CA2E}"/>
              </a:ext>
            </a:extLst>
          </p:cNvPr>
          <p:cNvSpPr/>
          <p:nvPr/>
        </p:nvSpPr>
        <p:spPr>
          <a:xfrm>
            <a:off x="5110221" y="3762129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D3C4D1D-F74C-AF77-97C2-D7C577744713}"/>
              </a:ext>
            </a:extLst>
          </p:cNvPr>
          <p:cNvSpPr/>
          <p:nvPr/>
        </p:nvSpPr>
        <p:spPr>
          <a:xfrm>
            <a:off x="5098372" y="4669108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9A6931A7-168F-243A-0538-3E9DAA5F04F2}"/>
              </a:ext>
            </a:extLst>
          </p:cNvPr>
          <p:cNvSpPr/>
          <p:nvPr/>
        </p:nvSpPr>
        <p:spPr>
          <a:xfrm>
            <a:off x="6945748" y="2202850"/>
            <a:ext cx="1332192" cy="3634384"/>
          </a:xfrm>
          <a:prstGeom prst="roundRect">
            <a:avLst/>
          </a:prstGeom>
          <a:solidFill>
            <a:srgbClr val="F1F1F1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3A539F6-A4AF-0992-55AF-0028EBFF193B}"/>
              </a:ext>
            </a:extLst>
          </p:cNvPr>
          <p:cNvSpPr txBox="1"/>
          <p:nvPr/>
        </p:nvSpPr>
        <p:spPr>
          <a:xfrm>
            <a:off x="7001210" y="2180832"/>
            <a:ext cx="122989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Data Access Layer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1AC4EB91-0654-CF13-93B8-506B9E21CA27}"/>
              </a:ext>
            </a:extLst>
          </p:cNvPr>
          <p:cNvSpPr/>
          <p:nvPr/>
        </p:nvSpPr>
        <p:spPr>
          <a:xfrm>
            <a:off x="7108699" y="2904983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D17DB37C-4D45-BC69-0B4E-14BBA8A358D9}"/>
              </a:ext>
            </a:extLst>
          </p:cNvPr>
          <p:cNvSpPr/>
          <p:nvPr/>
        </p:nvSpPr>
        <p:spPr>
          <a:xfrm>
            <a:off x="7108698" y="3769265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1814179-89EC-69BA-F343-6AFD9C744DEB}"/>
              </a:ext>
            </a:extLst>
          </p:cNvPr>
          <p:cNvSpPr/>
          <p:nvPr/>
        </p:nvSpPr>
        <p:spPr>
          <a:xfrm>
            <a:off x="7096849" y="4676244"/>
            <a:ext cx="1038613" cy="738664"/>
          </a:xfrm>
          <a:prstGeom prst="roundRect">
            <a:avLst/>
          </a:prstGeom>
          <a:solidFill>
            <a:srgbClr val="D9D9D9"/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64B5697-B54B-7BA6-184D-2E64F096AB35}"/>
              </a:ext>
            </a:extLst>
          </p:cNvPr>
          <p:cNvSpPr txBox="1"/>
          <p:nvPr/>
        </p:nvSpPr>
        <p:spPr>
          <a:xfrm>
            <a:off x="5003802" y="3876987"/>
            <a:ext cx="13053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Service Component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CEE150A-48D2-D2E2-A3AD-46C70BD371DD}"/>
              </a:ext>
            </a:extLst>
          </p:cNvPr>
          <p:cNvSpPr txBox="1"/>
          <p:nvPr/>
        </p:nvSpPr>
        <p:spPr>
          <a:xfrm>
            <a:off x="4964982" y="4792735"/>
            <a:ext cx="13053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Service Component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ED3F5E9-EE94-EB92-9D54-3A7A1E6B7A86}"/>
              </a:ext>
            </a:extLst>
          </p:cNvPr>
          <p:cNvSpPr txBox="1"/>
          <p:nvPr/>
        </p:nvSpPr>
        <p:spPr>
          <a:xfrm>
            <a:off x="6966596" y="3005569"/>
            <a:ext cx="13053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Data Component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02698E8-5BFB-6D3C-A78E-991D32770356}"/>
              </a:ext>
            </a:extLst>
          </p:cNvPr>
          <p:cNvSpPr txBox="1"/>
          <p:nvPr/>
        </p:nvSpPr>
        <p:spPr>
          <a:xfrm>
            <a:off x="6959148" y="3898181"/>
            <a:ext cx="13053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Data Component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0254895-04E4-D9DB-FAEC-C0EEE696E3A5}"/>
              </a:ext>
            </a:extLst>
          </p:cNvPr>
          <p:cNvSpPr txBox="1"/>
          <p:nvPr/>
        </p:nvSpPr>
        <p:spPr>
          <a:xfrm>
            <a:off x="6975308" y="4762463"/>
            <a:ext cx="13053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Data Component</a:t>
            </a:r>
            <a:endParaRPr lang="es-PE" sz="1400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pic>
        <p:nvPicPr>
          <p:cNvPr id="72" name="圖片 71" descr="一張含有 螢幕擷取畫面, 圓形, 設計 的圖片&#10;&#10;自動產生的描述">
            <a:extLst>
              <a:ext uri="{FF2B5EF4-FFF2-40B4-BE49-F238E27FC236}">
                <a16:creationId xmlns:a16="http://schemas.microsoft.com/office/drawing/2014/main" id="{AFFE592D-0F03-C2A5-30B9-6B829110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156" y="2933823"/>
            <a:ext cx="800261" cy="800261"/>
          </a:xfrm>
          <a:prstGeom prst="rect">
            <a:avLst/>
          </a:prstGeom>
        </p:spPr>
      </p:pic>
      <p:pic>
        <p:nvPicPr>
          <p:cNvPr id="73" name="圖片 72" descr="一張含有 螢幕擷取畫面, 圓形, 設計 的圖片&#10;&#10;自動產生的描述">
            <a:extLst>
              <a:ext uri="{FF2B5EF4-FFF2-40B4-BE49-F238E27FC236}">
                <a16:creationId xmlns:a16="http://schemas.microsoft.com/office/drawing/2014/main" id="{20202452-1C9E-11B9-4757-88CE9700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122" y="3823857"/>
            <a:ext cx="800261" cy="800261"/>
          </a:xfrm>
          <a:prstGeom prst="rect">
            <a:avLst/>
          </a:prstGeom>
        </p:spPr>
      </p:pic>
      <p:pic>
        <p:nvPicPr>
          <p:cNvPr id="74" name="圖片 73" descr="一張含有 螢幕擷取畫面, 圓形, 設計 的圖片&#10;&#10;自動產生的描述">
            <a:extLst>
              <a:ext uri="{FF2B5EF4-FFF2-40B4-BE49-F238E27FC236}">
                <a16:creationId xmlns:a16="http://schemas.microsoft.com/office/drawing/2014/main" id="{54FBC43F-6789-3BA2-51E6-D4261661C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55" y="4712746"/>
            <a:ext cx="800261" cy="800261"/>
          </a:xfrm>
          <a:prstGeom prst="rect">
            <a:avLst/>
          </a:prstGeom>
        </p:spPr>
      </p:pic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B8D16718-A47E-DAE3-1FBF-917ED3601E57}"/>
              </a:ext>
            </a:extLst>
          </p:cNvPr>
          <p:cNvSpPr/>
          <p:nvPr/>
        </p:nvSpPr>
        <p:spPr>
          <a:xfrm>
            <a:off x="2377271" y="3063900"/>
            <a:ext cx="552878" cy="304078"/>
          </a:xfrm>
          <a:prstGeom prst="rightArrow">
            <a:avLst>
              <a:gd name="adj1" fmla="val 50000"/>
              <a:gd name="adj2" fmla="val 136506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9" name="箭號: 向右 78">
            <a:extLst>
              <a:ext uri="{FF2B5EF4-FFF2-40B4-BE49-F238E27FC236}">
                <a16:creationId xmlns:a16="http://schemas.microsoft.com/office/drawing/2014/main" id="{39A42F51-EAB0-C4DC-C4F4-0D21DD45D17D}"/>
              </a:ext>
            </a:extLst>
          </p:cNvPr>
          <p:cNvSpPr/>
          <p:nvPr/>
        </p:nvSpPr>
        <p:spPr>
          <a:xfrm>
            <a:off x="4333518" y="3077728"/>
            <a:ext cx="552878" cy="304078"/>
          </a:xfrm>
          <a:prstGeom prst="rightArrow">
            <a:avLst>
              <a:gd name="adj1" fmla="val 50000"/>
              <a:gd name="adj2" fmla="val 136506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CFE9B829-B54F-4D89-996D-75DAC00633BE}"/>
              </a:ext>
            </a:extLst>
          </p:cNvPr>
          <p:cNvSpPr/>
          <p:nvPr/>
        </p:nvSpPr>
        <p:spPr>
          <a:xfrm>
            <a:off x="6351032" y="3053029"/>
            <a:ext cx="552878" cy="304078"/>
          </a:xfrm>
          <a:prstGeom prst="rightArrow">
            <a:avLst>
              <a:gd name="adj1" fmla="val 50000"/>
              <a:gd name="adj2" fmla="val 136506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CD95C4E1-C9D9-CCE1-A815-E5DD1AC11A44}"/>
              </a:ext>
            </a:extLst>
          </p:cNvPr>
          <p:cNvSpPr/>
          <p:nvPr/>
        </p:nvSpPr>
        <p:spPr>
          <a:xfrm>
            <a:off x="8491496" y="3063900"/>
            <a:ext cx="552878" cy="304078"/>
          </a:xfrm>
          <a:prstGeom prst="rightArrow">
            <a:avLst>
              <a:gd name="adj1" fmla="val 50000"/>
              <a:gd name="adj2" fmla="val 136506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415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AC8155E-5DAB-A36F-13A8-FEBDF7ADC989}"/>
              </a:ext>
            </a:extLst>
          </p:cNvPr>
          <p:cNvSpPr txBox="1"/>
          <p:nvPr/>
        </p:nvSpPr>
        <p:spPr>
          <a:xfrm>
            <a:off x="208986" y="328268"/>
            <a:ext cx="615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1B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Modeling</a:t>
            </a:r>
            <a:endParaRPr lang="es-PE" sz="3200" b="1" dirty="0">
              <a:solidFill>
                <a:srgbClr val="0061B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66002D-512A-27D1-37A5-D075D7BD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568" y="149030"/>
            <a:ext cx="1696924" cy="58603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3D31B1-67B4-1EE9-2697-514EA0C6F7B2}"/>
              </a:ext>
            </a:extLst>
          </p:cNvPr>
          <p:cNvSpPr txBox="1"/>
          <p:nvPr/>
        </p:nvSpPr>
        <p:spPr>
          <a:xfrm>
            <a:off x="9725869" y="687615"/>
            <a:ext cx="169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i="1" dirty="0">
                <a:solidFill>
                  <a:srgbClr val="006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Company</a:t>
            </a:r>
            <a:endParaRPr lang="es-PE" sz="1200" b="1" i="1" dirty="0">
              <a:solidFill>
                <a:srgbClr val="006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EDA99CB-E7C2-7E2B-257A-87F0EB1A721B}"/>
              </a:ext>
            </a:extLst>
          </p:cNvPr>
          <p:cNvCxnSpPr>
            <a:cxnSpLocks/>
          </p:cNvCxnSpPr>
          <p:nvPr/>
        </p:nvCxnSpPr>
        <p:spPr>
          <a:xfrm>
            <a:off x="345256" y="1020766"/>
            <a:ext cx="114856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9C629D-1909-BB28-AD69-AB4BB02E83DD}"/>
              </a:ext>
            </a:extLst>
          </p:cNvPr>
          <p:cNvCxnSpPr>
            <a:cxnSpLocks/>
          </p:cNvCxnSpPr>
          <p:nvPr/>
        </p:nvCxnSpPr>
        <p:spPr>
          <a:xfrm>
            <a:off x="345256" y="1065586"/>
            <a:ext cx="114999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8B490A44-3EBB-43C4-2A34-0834A221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6" y="1128490"/>
            <a:ext cx="10858030" cy="51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C7A48142-A9AD-5467-F380-C15B03D06FF5}"/>
              </a:ext>
            </a:extLst>
          </p:cNvPr>
          <p:cNvGrpSpPr/>
          <p:nvPr/>
        </p:nvGrpSpPr>
        <p:grpSpPr>
          <a:xfrm>
            <a:off x="1605794" y="1485388"/>
            <a:ext cx="1204200" cy="625680"/>
            <a:chOff x="1605794" y="1485388"/>
            <a:chExt cx="120420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8F7D2F43-503E-D89B-B9A7-AD4DB154EEEA}"/>
                    </a:ext>
                  </a:extLst>
                </p14:cNvPr>
                <p14:cNvContentPartPr/>
                <p14:nvPr/>
              </p14:nvContentPartPr>
              <p14:xfrm>
                <a:off x="1605794" y="1485388"/>
                <a:ext cx="379440" cy="466920"/>
              </p14:xfrm>
            </p:contentPart>
          </mc:Choice>
          <mc:Fallback xmlns=""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8F7D2F43-503E-D89B-B9A7-AD4DB154EE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7154" y="1476748"/>
                  <a:ext cx="3970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65BF7396-4BBA-EDA1-7321-E57AD853AB04}"/>
                    </a:ext>
                  </a:extLst>
                </p14:cNvPr>
                <p14:cNvContentPartPr/>
                <p14:nvPr/>
              </p14:nvContentPartPr>
              <p14:xfrm>
                <a:off x="2025554" y="1645228"/>
                <a:ext cx="101160" cy="45288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65BF7396-4BBA-EDA1-7321-E57AD853AB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6914" y="1636588"/>
                  <a:ext cx="1188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A3C0288A-8FBA-1851-258D-A40843D66FFD}"/>
                    </a:ext>
                  </a:extLst>
                </p14:cNvPr>
                <p14:cNvContentPartPr/>
                <p14:nvPr/>
              </p14:nvContentPartPr>
              <p14:xfrm>
                <a:off x="2162354" y="1767628"/>
                <a:ext cx="191520" cy="24660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A3C0288A-8FBA-1851-258D-A40843D66F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3354" y="1758988"/>
                  <a:ext cx="209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6F681DC7-DF3E-F358-9E71-F82C22107653}"/>
                    </a:ext>
                  </a:extLst>
                </p14:cNvPr>
                <p14:cNvContentPartPr/>
                <p14:nvPr/>
              </p14:nvContentPartPr>
              <p14:xfrm>
                <a:off x="2433434" y="1757908"/>
                <a:ext cx="376560" cy="35316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6F681DC7-DF3E-F358-9E71-F82C221076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4434" y="1749268"/>
                  <a:ext cx="39420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EC6DFA-0B54-A34A-B910-4F7E5AA34E0F}"/>
              </a:ext>
            </a:extLst>
          </p:cNvPr>
          <p:cNvGrpSpPr/>
          <p:nvPr/>
        </p:nvGrpSpPr>
        <p:grpSpPr>
          <a:xfrm>
            <a:off x="3682274" y="1096588"/>
            <a:ext cx="1024200" cy="646200"/>
            <a:chOff x="3682274" y="1096588"/>
            <a:chExt cx="102420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D5E91241-7F42-1603-924A-B00AAB1FC4B0}"/>
                    </a:ext>
                  </a:extLst>
                </p14:cNvPr>
                <p14:cNvContentPartPr/>
                <p14:nvPr/>
              </p14:nvContentPartPr>
              <p14:xfrm>
                <a:off x="3825914" y="1096588"/>
                <a:ext cx="56160" cy="36324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D5E91241-7F42-1603-924A-B00AAB1FC4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6914" y="1087948"/>
                  <a:ext cx="73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6F8569F8-F03E-6565-3439-0ADA48088794}"/>
                    </a:ext>
                  </a:extLst>
                </p14:cNvPr>
                <p14:cNvContentPartPr/>
                <p14:nvPr/>
              </p14:nvContentPartPr>
              <p14:xfrm>
                <a:off x="3682274" y="1346428"/>
                <a:ext cx="241560" cy="20160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6F8569F8-F03E-6565-3439-0ADA480887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73274" y="1337428"/>
                  <a:ext cx="25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B8334852-CD7F-E07E-CE10-2153B61CAD36}"/>
                    </a:ext>
                  </a:extLst>
                </p14:cNvPr>
                <p14:cNvContentPartPr/>
                <p14:nvPr/>
              </p14:nvContentPartPr>
              <p14:xfrm>
                <a:off x="3993674" y="1392148"/>
                <a:ext cx="202680" cy="16596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B8334852-CD7F-E07E-CE10-2153B61CAD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84674" y="1383508"/>
                  <a:ext cx="22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5B911212-12BD-5222-3B58-75E25F5869C4}"/>
                    </a:ext>
                  </a:extLst>
                </p14:cNvPr>
                <p14:cNvContentPartPr/>
                <p14:nvPr/>
              </p14:nvContentPartPr>
              <p14:xfrm>
                <a:off x="4233794" y="1462348"/>
                <a:ext cx="111240" cy="36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5B911212-12BD-5222-3B58-75E25F5869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4794" y="1453708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B9D0302-D386-D493-5677-7615C550BADF}"/>
                    </a:ext>
                  </a:extLst>
                </p14:cNvPr>
                <p14:cNvContentPartPr/>
                <p14:nvPr/>
              </p14:nvContentPartPr>
              <p14:xfrm>
                <a:off x="4317314" y="1096588"/>
                <a:ext cx="14040" cy="45252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B9D0302-D386-D493-5677-7615C550BA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8674" y="1087948"/>
                  <a:ext cx="316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2391E9D0-25C1-BFD4-DAFB-C1885F9ABB25}"/>
                    </a:ext>
                  </a:extLst>
                </p14:cNvPr>
                <p14:cNvContentPartPr/>
                <p14:nvPr/>
              </p14:nvContentPartPr>
              <p14:xfrm>
                <a:off x="4440794" y="1448668"/>
                <a:ext cx="265680" cy="29412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2391E9D0-25C1-BFD4-DAFB-C1885F9ABB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32154" y="1439668"/>
                  <a:ext cx="28332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409836A-5691-8E88-1596-94E6A81D03B8}"/>
              </a:ext>
            </a:extLst>
          </p:cNvPr>
          <p:cNvGrpSpPr/>
          <p:nvPr/>
        </p:nvGrpSpPr>
        <p:grpSpPr>
          <a:xfrm>
            <a:off x="2306714" y="1181188"/>
            <a:ext cx="942480" cy="335520"/>
            <a:chOff x="2306714" y="1181188"/>
            <a:chExt cx="94248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F0EFF342-A35B-361F-23D1-5E8BC73C1AB2}"/>
                    </a:ext>
                  </a:extLst>
                </p14:cNvPr>
                <p14:cNvContentPartPr/>
                <p14:nvPr/>
              </p14:nvContentPartPr>
              <p14:xfrm>
                <a:off x="2306714" y="1349308"/>
                <a:ext cx="738360" cy="15588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F0EFF342-A35B-361F-23D1-5E8BC73C1A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8074" y="1340668"/>
                  <a:ext cx="756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ABE65827-8EE6-296F-3BB2-88CE01F156AD}"/>
                    </a:ext>
                  </a:extLst>
                </p14:cNvPr>
                <p14:cNvContentPartPr/>
                <p14:nvPr/>
              </p14:nvContentPartPr>
              <p14:xfrm>
                <a:off x="3024194" y="1181188"/>
                <a:ext cx="225000" cy="33552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ABE65827-8EE6-296F-3BB2-88CE01F156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5194" y="1172188"/>
                  <a:ext cx="2426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E68F7C02-3F4F-EF98-E994-25CB107AB49E}"/>
              </a:ext>
            </a:extLst>
          </p:cNvPr>
          <p:cNvGrpSpPr/>
          <p:nvPr/>
        </p:nvGrpSpPr>
        <p:grpSpPr>
          <a:xfrm>
            <a:off x="5120114" y="956188"/>
            <a:ext cx="2242440" cy="608400"/>
            <a:chOff x="5120114" y="956188"/>
            <a:chExt cx="224244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1FBB9FDE-3077-AF73-3DDA-226D57263503}"/>
                    </a:ext>
                  </a:extLst>
                </p14:cNvPr>
                <p14:cNvContentPartPr/>
                <p14:nvPr/>
              </p14:nvContentPartPr>
              <p14:xfrm>
                <a:off x="5509274" y="956188"/>
                <a:ext cx="334800" cy="38016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1FBB9FDE-3077-AF73-3DDA-226D572635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0634" y="947548"/>
                  <a:ext cx="352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71A60736-B381-E99D-EA33-DEA2C65CB1CF}"/>
                    </a:ext>
                  </a:extLst>
                </p14:cNvPr>
                <p14:cNvContentPartPr/>
                <p14:nvPr/>
              </p14:nvContentPartPr>
              <p14:xfrm>
                <a:off x="5964314" y="1121068"/>
                <a:ext cx="255240" cy="34236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71A60736-B381-E99D-EA33-DEA2C65CB1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55674" y="1112428"/>
                  <a:ext cx="272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699340E-E4D4-80EA-5779-151A300F27B0}"/>
                    </a:ext>
                  </a:extLst>
                </p14:cNvPr>
                <p14:cNvContentPartPr/>
                <p14:nvPr/>
              </p14:nvContentPartPr>
              <p14:xfrm>
                <a:off x="6301994" y="1209268"/>
                <a:ext cx="186840" cy="2451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699340E-E4D4-80EA-5779-151A300F27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93354" y="1200628"/>
                  <a:ext cx="204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AF67EF08-6A37-4E47-ED76-C19F7E2475C8}"/>
                    </a:ext>
                  </a:extLst>
                </p14:cNvPr>
                <p14:cNvContentPartPr/>
                <p14:nvPr/>
              </p14:nvContentPartPr>
              <p14:xfrm>
                <a:off x="6526994" y="1231948"/>
                <a:ext cx="192600" cy="16452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AF67EF08-6A37-4E47-ED76-C19F7E2475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17994" y="1222948"/>
                  <a:ext cx="210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7F18586B-3E19-3A4F-D358-6B61BB7A115C}"/>
                    </a:ext>
                  </a:extLst>
                </p14:cNvPr>
                <p14:cNvContentPartPr/>
                <p14:nvPr/>
              </p14:nvContentPartPr>
              <p14:xfrm>
                <a:off x="6766034" y="1251388"/>
                <a:ext cx="56520" cy="26820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7F18586B-3E19-3A4F-D358-6B61BB7A11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57394" y="1242388"/>
                  <a:ext cx="74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71751ED5-CEDD-1A4D-8E15-2A3E59E4E6C0}"/>
                    </a:ext>
                  </a:extLst>
                </p14:cNvPr>
                <p14:cNvContentPartPr/>
                <p14:nvPr/>
              </p14:nvContentPartPr>
              <p14:xfrm>
                <a:off x="6962234" y="1260388"/>
                <a:ext cx="165600" cy="29988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71751ED5-CEDD-1A4D-8E15-2A3E59E4E6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53234" y="1251388"/>
                  <a:ext cx="1832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3B857980-49E6-5626-1B5B-CAA5365E8B35}"/>
                    </a:ext>
                  </a:extLst>
                </p14:cNvPr>
                <p14:cNvContentPartPr/>
                <p14:nvPr/>
              </p14:nvContentPartPr>
              <p14:xfrm>
                <a:off x="7187234" y="1192348"/>
                <a:ext cx="175320" cy="37224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3B857980-49E6-5626-1B5B-CAA5365E8B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78594" y="1183348"/>
                  <a:ext cx="192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511A2050-5C19-4901-8BDD-64EE8383A817}"/>
                    </a:ext>
                  </a:extLst>
                </p14:cNvPr>
                <p14:cNvContentPartPr/>
                <p14:nvPr/>
              </p14:nvContentPartPr>
              <p14:xfrm>
                <a:off x="5120114" y="1379188"/>
                <a:ext cx="197280" cy="273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511A2050-5C19-4901-8BDD-64EE8383A8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1114" y="1370188"/>
                  <a:ext cx="214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E65DE6F6-45F0-FDDC-CC19-1E1504FA2C41}"/>
                    </a:ext>
                  </a:extLst>
                </p14:cNvPr>
                <p14:cNvContentPartPr/>
                <p14:nvPr/>
              </p14:nvContentPartPr>
              <p14:xfrm>
                <a:off x="5274914" y="1209268"/>
                <a:ext cx="460800" cy="27468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E65DE6F6-45F0-FDDC-CC19-1E1504FA2C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65914" y="1200628"/>
                  <a:ext cx="47844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A79682E-C739-F4FF-E3B7-1F09FDD55085}"/>
              </a:ext>
            </a:extLst>
          </p:cNvPr>
          <p:cNvGrpSpPr/>
          <p:nvPr/>
        </p:nvGrpSpPr>
        <p:grpSpPr>
          <a:xfrm>
            <a:off x="7821194" y="1237708"/>
            <a:ext cx="2720880" cy="443520"/>
            <a:chOff x="7821194" y="1237708"/>
            <a:chExt cx="272088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CA4EA12D-297A-1493-23B1-FC8875206F47}"/>
                    </a:ext>
                  </a:extLst>
                </p14:cNvPr>
                <p14:cNvContentPartPr/>
                <p14:nvPr/>
              </p14:nvContentPartPr>
              <p14:xfrm>
                <a:off x="7821194" y="1405108"/>
                <a:ext cx="1611360" cy="1548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CA4EA12D-297A-1493-23B1-FC8875206F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12194" y="1396468"/>
                  <a:ext cx="1629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E06BA29D-A55C-2C63-E5CE-4E788B6E9406}"/>
                    </a:ext>
                  </a:extLst>
                </p14:cNvPr>
                <p14:cNvContentPartPr/>
                <p14:nvPr/>
              </p14:nvContentPartPr>
              <p14:xfrm>
                <a:off x="9832514" y="1293868"/>
                <a:ext cx="14400" cy="31212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E06BA29D-A55C-2C63-E5CE-4E788B6E94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23874" y="1285228"/>
                  <a:ext cx="32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B68062D8-F4B7-6A23-6BCB-BC8BC70EB111}"/>
                    </a:ext>
                  </a:extLst>
                </p14:cNvPr>
                <p14:cNvContentPartPr/>
                <p14:nvPr/>
              </p14:nvContentPartPr>
              <p14:xfrm>
                <a:off x="9748274" y="1306468"/>
                <a:ext cx="394560" cy="327240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B68062D8-F4B7-6A23-6BCB-BC8BC70EB1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39634" y="1297468"/>
                  <a:ext cx="4122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94C85B77-286D-396E-8028-C9C308D0EA4A}"/>
                    </a:ext>
                  </a:extLst>
                </p14:cNvPr>
                <p14:cNvContentPartPr/>
                <p14:nvPr/>
              </p14:nvContentPartPr>
              <p14:xfrm>
                <a:off x="10240034" y="1237708"/>
                <a:ext cx="15480" cy="44352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94C85B77-286D-396E-8028-C9C308D0EA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31394" y="1228708"/>
                  <a:ext cx="33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05B63F4B-EC28-4FA7-9B28-9A1F2AA5758C}"/>
                    </a:ext>
                  </a:extLst>
                </p14:cNvPr>
                <p14:cNvContentPartPr/>
                <p14:nvPr/>
              </p14:nvContentPartPr>
              <p14:xfrm>
                <a:off x="10212674" y="1321948"/>
                <a:ext cx="329400" cy="35136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05B63F4B-EC28-4FA7-9B28-9A1F2AA575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03674" y="1313308"/>
                  <a:ext cx="3470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682CCBF4-6883-0DFE-FA92-0F36301D4506}"/>
                    </a:ext>
                  </a:extLst>
                </p14:cNvPr>
                <p14:cNvContentPartPr/>
                <p14:nvPr/>
              </p14:nvContentPartPr>
              <p14:xfrm>
                <a:off x="9234914" y="1279468"/>
                <a:ext cx="353520" cy="34884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682CCBF4-6883-0DFE-FA92-0F36301D45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26274" y="1270828"/>
                  <a:ext cx="37116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筆跡 36">
                <a:extLst>
                  <a:ext uri="{FF2B5EF4-FFF2-40B4-BE49-F238E27FC236}">
                    <a16:creationId xmlns:a16="http://schemas.microsoft.com/office/drawing/2014/main" id="{6A50E006-2A22-ED73-7A9D-C361CDB48B24}"/>
                  </a:ext>
                </a:extLst>
              </p14:cNvPr>
              <p14:cNvContentPartPr/>
              <p14:nvPr/>
            </p14:nvContentPartPr>
            <p14:xfrm>
              <a:off x="7734794" y="1321948"/>
              <a:ext cx="213120" cy="353520"/>
            </p14:xfrm>
          </p:contentPart>
        </mc:Choice>
        <mc:Fallback xmlns="">
          <p:pic>
            <p:nvPicPr>
              <p:cNvPr id="37" name="筆跡 36">
                <a:extLst>
                  <a:ext uri="{FF2B5EF4-FFF2-40B4-BE49-F238E27FC236}">
                    <a16:creationId xmlns:a16="http://schemas.microsoft.com/office/drawing/2014/main" id="{6A50E006-2A22-ED73-7A9D-C361CDB48B2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25794" y="1313308"/>
                <a:ext cx="2307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筆跡 37">
                <a:extLst>
                  <a:ext uri="{FF2B5EF4-FFF2-40B4-BE49-F238E27FC236}">
                    <a16:creationId xmlns:a16="http://schemas.microsoft.com/office/drawing/2014/main" id="{461DB7E1-A523-C638-FEA0-2C0ED7F20CE6}"/>
                  </a:ext>
                </a:extLst>
              </p14:cNvPr>
              <p14:cNvContentPartPr/>
              <p14:nvPr/>
            </p14:nvContentPartPr>
            <p14:xfrm>
              <a:off x="1532714" y="2418868"/>
              <a:ext cx="1361160" cy="113400"/>
            </p14:xfrm>
          </p:contentPart>
        </mc:Choice>
        <mc:Fallback xmlns="">
          <p:pic>
            <p:nvPicPr>
              <p:cNvPr id="38" name="筆跡 37">
                <a:extLst>
                  <a:ext uri="{FF2B5EF4-FFF2-40B4-BE49-F238E27FC236}">
                    <a16:creationId xmlns:a16="http://schemas.microsoft.com/office/drawing/2014/main" id="{461DB7E1-A523-C638-FEA0-2C0ED7F20CE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3714" y="2410228"/>
                <a:ext cx="1378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筆跡 38">
                <a:extLst>
                  <a:ext uri="{FF2B5EF4-FFF2-40B4-BE49-F238E27FC236}">
                    <a16:creationId xmlns:a16="http://schemas.microsoft.com/office/drawing/2014/main" id="{63F7BBE4-4340-6C47-21D6-92320DE8E76A}"/>
                  </a:ext>
                </a:extLst>
              </p14:cNvPr>
              <p14:cNvContentPartPr/>
              <p14:nvPr/>
            </p14:nvContentPartPr>
            <p14:xfrm>
              <a:off x="3938594" y="2292508"/>
              <a:ext cx="1109160" cy="360"/>
            </p14:xfrm>
          </p:contentPart>
        </mc:Choice>
        <mc:Fallback xmlns="">
          <p:pic>
            <p:nvPicPr>
              <p:cNvPr id="39" name="筆跡 38">
                <a:extLst>
                  <a:ext uri="{FF2B5EF4-FFF2-40B4-BE49-F238E27FC236}">
                    <a16:creationId xmlns:a16="http://schemas.microsoft.com/office/drawing/2014/main" id="{63F7BBE4-4340-6C47-21D6-92320DE8E76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29954" y="2283508"/>
                <a:ext cx="112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筆跡 39">
                <a:extLst>
                  <a:ext uri="{FF2B5EF4-FFF2-40B4-BE49-F238E27FC236}">
                    <a16:creationId xmlns:a16="http://schemas.microsoft.com/office/drawing/2014/main" id="{57BCD6CD-28A0-B8C4-DD65-E430613F7E2F}"/>
                  </a:ext>
                </a:extLst>
              </p14:cNvPr>
              <p14:cNvContentPartPr/>
              <p14:nvPr/>
            </p14:nvContentPartPr>
            <p14:xfrm>
              <a:off x="6287594" y="2194228"/>
              <a:ext cx="1648440" cy="360"/>
            </p14:xfrm>
          </p:contentPart>
        </mc:Choice>
        <mc:Fallback xmlns="">
          <p:pic>
            <p:nvPicPr>
              <p:cNvPr id="40" name="筆跡 39">
                <a:extLst>
                  <a:ext uri="{FF2B5EF4-FFF2-40B4-BE49-F238E27FC236}">
                    <a16:creationId xmlns:a16="http://schemas.microsoft.com/office/drawing/2014/main" id="{57BCD6CD-28A0-B8C4-DD65-E430613F7E2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78954" y="2185228"/>
                <a:ext cx="166608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圖片 41">
            <a:extLst>
              <a:ext uri="{FF2B5EF4-FFF2-40B4-BE49-F238E27FC236}">
                <a16:creationId xmlns:a16="http://schemas.microsoft.com/office/drawing/2014/main" id="{0762DAE7-B153-B7C6-28FE-8728D62E800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935114" y="2976480"/>
            <a:ext cx="5029200" cy="324802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B61F862-CC4C-BF60-E6DF-7730BFF4287D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711391" y="2511028"/>
            <a:ext cx="7029450" cy="42576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AA9C0A5-5F1A-C259-A1DE-45C418C5D432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266939" y="2014228"/>
            <a:ext cx="4011516" cy="4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645E06B3-9E4A-5175-6755-AE7824FE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1604"/>
            <a:ext cx="5291666" cy="4894792"/>
          </a:xfrm>
          <a:prstGeom prst="rect">
            <a:avLst/>
          </a:prstGeom>
        </p:spPr>
      </p:pic>
      <p:pic>
        <p:nvPicPr>
          <p:cNvPr id="3" name="圖片 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616912C6-416B-C24E-222D-047057B2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36448"/>
            <a:ext cx="5291667" cy="35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筆跡 55">
                <a:extLst>
                  <a:ext uri="{FF2B5EF4-FFF2-40B4-BE49-F238E27FC236}">
                    <a16:creationId xmlns:a16="http://schemas.microsoft.com/office/drawing/2014/main" id="{4C92B063-CCAF-FD9E-DE05-5DE32BEA5378}"/>
                  </a:ext>
                </a:extLst>
              </p14:cNvPr>
              <p14:cNvContentPartPr/>
              <p14:nvPr/>
            </p14:nvContentPartPr>
            <p14:xfrm>
              <a:off x="3024194" y="3009988"/>
              <a:ext cx="2461680" cy="72000"/>
            </p14:xfrm>
          </p:contentPart>
        </mc:Choice>
        <mc:Fallback xmlns="">
          <p:pic>
            <p:nvPicPr>
              <p:cNvPr id="56" name="筆跡 55">
                <a:extLst>
                  <a:ext uri="{FF2B5EF4-FFF2-40B4-BE49-F238E27FC236}">
                    <a16:creationId xmlns:a16="http://schemas.microsoft.com/office/drawing/2014/main" id="{4C92B063-CCAF-FD9E-DE05-5DE32BEA53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194" y="3001348"/>
                <a:ext cx="2479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筆跡 57">
                <a:extLst>
                  <a:ext uri="{FF2B5EF4-FFF2-40B4-BE49-F238E27FC236}">
                    <a16:creationId xmlns:a16="http://schemas.microsoft.com/office/drawing/2014/main" id="{50BB6AF2-5EFB-650B-8C4A-BADA2C1BDE3C}"/>
                  </a:ext>
                </a:extLst>
              </p14:cNvPr>
              <p14:cNvContentPartPr/>
              <p14:nvPr/>
            </p14:nvContentPartPr>
            <p14:xfrm>
              <a:off x="7047554" y="1899028"/>
              <a:ext cx="1006560" cy="1768680"/>
            </p14:xfrm>
          </p:contentPart>
        </mc:Choice>
        <mc:Fallback xmlns="">
          <p:pic>
            <p:nvPicPr>
              <p:cNvPr id="58" name="筆跡 57">
                <a:extLst>
                  <a:ext uri="{FF2B5EF4-FFF2-40B4-BE49-F238E27FC236}">
                    <a16:creationId xmlns:a16="http://schemas.microsoft.com/office/drawing/2014/main" id="{50BB6AF2-5EFB-650B-8C4A-BADA2C1BDE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8554" y="1890028"/>
                <a:ext cx="1024200" cy="17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筆跡 79">
                <a:extLst>
                  <a:ext uri="{FF2B5EF4-FFF2-40B4-BE49-F238E27FC236}">
                    <a16:creationId xmlns:a16="http://schemas.microsoft.com/office/drawing/2014/main" id="{C9BB1C54-B069-5CCE-8A86-BB131376C806}"/>
                  </a:ext>
                </a:extLst>
              </p14:cNvPr>
              <p14:cNvContentPartPr/>
              <p14:nvPr/>
            </p14:nvContentPartPr>
            <p14:xfrm>
              <a:off x="1336154" y="4569508"/>
              <a:ext cx="776520" cy="72720"/>
            </p14:xfrm>
          </p:contentPart>
        </mc:Choice>
        <mc:Fallback xmlns="">
          <p:pic>
            <p:nvPicPr>
              <p:cNvPr id="80" name="筆跡 79">
                <a:extLst>
                  <a:ext uri="{FF2B5EF4-FFF2-40B4-BE49-F238E27FC236}">
                    <a16:creationId xmlns:a16="http://schemas.microsoft.com/office/drawing/2014/main" id="{C9BB1C54-B069-5CCE-8A86-BB131376C8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7154" y="4560508"/>
                <a:ext cx="794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筆跡 80">
                <a:extLst>
                  <a:ext uri="{FF2B5EF4-FFF2-40B4-BE49-F238E27FC236}">
                    <a16:creationId xmlns:a16="http://schemas.microsoft.com/office/drawing/2014/main" id="{45766763-82F0-4889-2F5E-BA7D01224CC6}"/>
                  </a:ext>
                </a:extLst>
              </p14:cNvPr>
              <p14:cNvContentPartPr/>
              <p14:nvPr/>
            </p14:nvContentPartPr>
            <p14:xfrm>
              <a:off x="1673474" y="4838788"/>
              <a:ext cx="347400" cy="73800"/>
            </p14:xfrm>
          </p:contentPart>
        </mc:Choice>
        <mc:Fallback xmlns="">
          <p:pic>
            <p:nvPicPr>
              <p:cNvPr id="81" name="筆跡 80">
                <a:extLst>
                  <a:ext uri="{FF2B5EF4-FFF2-40B4-BE49-F238E27FC236}">
                    <a16:creationId xmlns:a16="http://schemas.microsoft.com/office/drawing/2014/main" id="{45766763-82F0-4889-2F5E-BA7D01224C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4834" y="4829788"/>
                <a:ext cx="3650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" name="筆跡 81">
                <a:extLst>
                  <a:ext uri="{FF2B5EF4-FFF2-40B4-BE49-F238E27FC236}">
                    <a16:creationId xmlns:a16="http://schemas.microsoft.com/office/drawing/2014/main" id="{A8B6237C-FD66-CED2-9ED4-5D04708880AC}"/>
                  </a:ext>
                </a:extLst>
              </p14:cNvPr>
              <p14:cNvContentPartPr/>
              <p14:nvPr/>
            </p14:nvContentPartPr>
            <p14:xfrm>
              <a:off x="1603274" y="5120308"/>
              <a:ext cx="282960" cy="42480"/>
            </p14:xfrm>
          </p:contentPart>
        </mc:Choice>
        <mc:Fallback xmlns="">
          <p:pic>
            <p:nvPicPr>
              <p:cNvPr id="82" name="筆跡 81">
                <a:extLst>
                  <a:ext uri="{FF2B5EF4-FFF2-40B4-BE49-F238E27FC236}">
                    <a16:creationId xmlns:a16="http://schemas.microsoft.com/office/drawing/2014/main" id="{A8B6237C-FD66-CED2-9ED4-5D04708880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4634" y="5111668"/>
                <a:ext cx="3006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筆跡 82">
                <a:extLst>
                  <a:ext uri="{FF2B5EF4-FFF2-40B4-BE49-F238E27FC236}">
                    <a16:creationId xmlns:a16="http://schemas.microsoft.com/office/drawing/2014/main" id="{9AA81FBD-1CAC-0ACD-99D3-58CE969CD559}"/>
                  </a:ext>
                </a:extLst>
              </p14:cNvPr>
              <p14:cNvContentPartPr/>
              <p14:nvPr/>
            </p14:nvContentPartPr>
            <p14:xfrm>
              <a:off x="1687874" y="5513788"/>
              <a:ext cx="813600" cy="87840"/>
            </p14:xfrm>
          </p:contentPart>
        </mc:Choice>
        <mc:Fallback xmlns="">
          <p:pic>
            <p:nvPicPr>
              <p:cNvPr id="83" name="筆跡 82">
                <a:extLst>
                  <a:ext uri="{FF2B5EF4-FFF2-40B4-BE49-F238E27FC236}">
                    <a16:creationId xmlns:a16="http://schemas.microsoft.com/office/drawing/2014/main" id="{9AA81FBD-1CAC-0ACD-99D3-58CE969CD5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9234" y="5505148"/>
                <a:ext cx="8312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筆跡 83">
                <a:extLst>
                  <a:ext uri="{FF2B5EF4-FFF2-40B4-BE49-F238E27FC236}">
                    <a16:creationId xmlns:a16="http://schemas.microsoft.com/office/drawing/2014/main" id="{A3CAF389-EF9C-C086-12A8-9CA147DF4AF1}"/>
                  </a:ext>
                </a:extLst>
              </p14:cNvPr>
              <p14:cNvContentPartPr/>
              <p14:nvPr/>
            </p14:nvContentPartPr>
            <p14:xfrm>
              <a:off x="1772114" y="5780908"/>
              <a:ext cx="1019880" cy="99000"/>
            </p14:xfrm>
          </p:contentPart>
        </mc:Choice>
        <mc:Fallback xmlns="">
          <p:pic>
            <p:nvPicPr>
              <p:cNvPr id="84" name="筆跡 83">
                <a:extLst>
                  <a:ext uri="{FF2B5EF4-FFF2-40B4-BE49-F238E27FC236}">
                    <a16:creationId xmlns:a16="http://schemas.microsoft.com/office/drawing/2014/main" id="{A3CAF389-EF9C-C086-12A8-9CA147DF4A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63114" y="5772268"/>
                <a:ext cx="1037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7BA68B5-9F4B-FFC5-09F8-008AF4AE25F5}"/>
                  </a:ext>
                </a:extLst>
              </p14:cNvPr>
              <p14:cNvContentPartPr/>
              <p14:nvPr/>
            </p14:nvContentPartPr>
            <p14:xfrm>
              <a:off x="337514" y="857908"/>
              <a:ext cx="679680" cy="86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7BA68B5-9F4B-FFC5-09F8-008AF4AE25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514" y="848908"/>
                <a:ext cx="697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97294DF8-D6D5-3DD6-D038-FE6496BBFF0B}"/>
                  </a:ext>
                </a:extLst>
              </p14:cNvPr>
              <p14:cNvContentPartPr/>
              <p14:nvPr/>
            </p14:nvContentPartPr>
            <p14:xfrm>
              <a:off x="829634" y="717148"/>
              <a:ext cx="301320" cy="37620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97294DF8-D6D5-3DD6-D038-FE6496BBFF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0994" y="708148"/>
                <a:ext cx="3189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949F8EF3-A66D-4FDD-64E3-8467E649D74B}"/>
                  </a:ext>
                </a:extLst>
              </p14:cNvPr>
              <p14:cNvContentPartPr/>
              <p14:nvPr/>
            </p14:nvContentPartPr>
            <p14:xfrm>
              <a:off x="1547114" y="576028"/>
              <a:ext cx="701280" cy="3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949F8EF3-A66D-4FDD-64E3-8467E649D7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38114" y="567388"/>
                <a:ext cx="718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09117939-7129-1FC5-A673-28B017A3787C}"/>
                  </a:ext>
                </a:extLst>
              </p14:cNvPr>
              <p14:cNvContentPartPr/>
              <p14:nvPr/>
            </p14:nvContentPartPr>
            <p14:xfrm>
              <a:off x="1691474" y="590428"/>
              <a:ext cx="293760" cy="50220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09117939-7129-1FC5-A673-28B017A378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82834" y="581788"/>
                <a:ext cx="3114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C133F9A9-855D-D89E-798E-0FA95CACE800}"/>
                  </a:ext>
                </a:extLst>
              </p14:cNvPr>
              <p14:cNvContentPartPr/>
              <p14:nvPr/>
            </p14:nvContentPartPr>
            <p14:xfrm>
              <a:off x="2123834" y="803548"/>
              <a:ext cx="212400" cy="29700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C133F9A9-855D-D89E-798E-0FA95CACE8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5194" y="794908"/>
                <a:ext cx="2300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4D267A17-5B1F-789E-F056-B8D957F2FA70}"/>
                  </a:ext>
                </a:extLst>
              </p14:cNvPr>
              <p14:cNvContentPartPr/>
              <p14:nvPr/>
            </p14:nvContentPartPr>
            <p14:xfrm>
              <a:off x="2123834" y="972028"/>
              <a:ext cx="138960" cy="4068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4D267A17-5B1F-789E-F056-B8D957F2FA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15194" y="963388"/>
                <a:ext cx="156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33BEBC25-97B5-E65F-6BBE-394D0924FC70}"/>
                  </a:ext>
                </a:extLst>
              </p14:cNvPr>
              <p14:cNvContentPartPr/>
              <p14:nvPr/>
            </p14:nvContentPartPr>
            <p14:xfrm>
              <a:off x="2348834" y="871588"/>
              <a:ext cx="155520" cy="18828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33BEBC25-97B5-E65F-6BBE-394D0924FC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40194" y="862948"/>
                <a:ext cx="173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6C60B895-9971-1559-4B70-72B1E08FE85E}"/>
                  </a:ext>
                </a:extLst>
              </p14:cNvPr>
              <p14:cNvContentPartPr/>
              <p14:nvPr/>
            </p14:nvContentPartPr>
            <p14:xfrm>
              <a:off x="2531714" y="877708"/>
              <a:ext cx="142200" cy="23364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6C60B895-9971-1559-4B70-72B1E08FE8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23074" y="869068"/>
                <a:ext cx="1598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7ED9B6C8-3122-EF84-8D67-60DE9E88318B}"/>
                  </a:ext>
                </a:extLst>
              </p14:cNvPr>
              <p14:cNvContentPartPr/>
              <p14:nvPr/>
            </p14:nvContentPartPr>
            <p14:xfrm>
              <a:off x="2559794" y="984628"/>
              <a:ext cx="111240" cy="1404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7ED9B6C8-3122-EF84-8D67-60DE9E8831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1154" y="975988"/>
                <a:ext cx="128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481EA576-645D-5B28-F60C-21ECC4BB26D0}"/>
                  </a:ext>
                </a:extLst>
              </p14:cNvPr>
              <p14:cNvContentPartPr/>
              <p14:nvPr/>
            </p14:nvContentPartPr>
            <p14:xfrm>
              <a:off x="3015914" y="1026388"/>
              <a:ext cx="191520" cy="40644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481EA576-645D-5B28-F60C-21ECC4BB26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07274" y="1017748"/>
                <a:ext cx="2091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F723F029-D207-E1EF-268A-FAA85BE327CE}"/>
                  </a:ext>
                </a:extLst>
              </p14:cNvPr>
              <p14:cNvContentPartPr/>
              <p14:nvPr/>
            </p14:nvContentPartPr>
            <p14:xfrm>
              <a:off x="3560234" y="807508"/>
              <a:ext cx="153720" cy="31320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F723F029-D207-E1EF-268A-FAA85BE327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51234" y="798868"/>
                <a:ext cx="171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EBBCC91-B778-DE4D-C0F3-94B70E2464AB}"/>
                  </a:ext>
                </a:extLst>
              </p14:cNvPr>
              <p14:cNvContentPartPr/>
              <p14:nvPr/>
            </p14:nvContentPartPr>
            <p14:xfrm>
              <a:off x="3893594" y="789148"/>
              <a:ext cx="284760" cy="268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EBBCC91-B778-DE4D-C0F3-94B70E2464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84594" y="780508"/>
                <a:ext cx="3024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0DC31FD5-C446-1D38-B569-0EE6EDF3BEF3}"/>
                  </a:ext>
                </a:extLst>
              </p14:cNvPr>
              <p14:cNvContentPartPr/>
              <p14:nvPr/>
            </p14:nvContentPartPr>
            <p14:xfrm>
              <a:off x="3938594" y="871588"/>
              <a:ext cx="261000" cy="36864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0DC31FD5-C446-1D38-B569-0EE6EDF3BE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29954" y="862948"/>
                <a:ext cx="2786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E76412E9-71DB-62FD-EA17-4D3A61B23BA0}"/>
                  </a:ext>
                </a:extLst>
              </p14:cNvPr>
              <p14:cNvContentPartPr/>
              <p14:nvPr/>
            </p14:nvContentPartPr>
            <p14:xfrm>
              <a:off x="4373474" y="632548"/>
              <a:ext cx="493200" cy="41508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E76412E9-71DB-62FD-EA17-4D3A61B23B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64834" y="623548"/>
                <a:ext cx="5108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2F2FC93D-C629-B65F-7840-C3AD2E8D9DF4}"/>
                  </a:ext>
                </a:extLst>
              </p14:cNvPr>
              <p14:cNvContentPartPr/>
              <p14:nvPr/>
            </p14:nvContentPartPr>
            <p14:xfrm>
              <a:off x="5243234" y="1054468"/>
              <a:ext cx="257040" cy="51732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2F2FC93D-C629-B65F-7840-C3AD2E8D9D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4594" y="1045828"/>
                <a:ext cx="2746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0114E1B6-8AFF-6FB2-BD6F-0B53087F6A5D}"/>
                  </a:ext>
                </a:extLst>
              </p14:cNvPr>
              <p14:cNvContentPartPr/>
              <p14:nvPr/>
            </p14:nvContentPartPr>
            <p14:xfrm>
              <a:off x="5963594" y="449668"/>
              <a:ext cx="114120" cy="78336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0114E1B6-8AFF-6FB2-BD6F-0B53087F6A5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54594" y="440668"/>
                <a:ext cx="13176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42CDF98E-ABA7-81B7-B0A7-F4FF9FEB8AC9}"/>
                  </a:ext>
                </a:extLst>
              </p14:cNvPr>
              <p14:cNvContentPartPr/>
              <p14:nvPr/>
            </p14:nvContentPartPr>
            <p14:xfrm>
              <a:off x="6020834" y="913348"/>
              <a:ext cx="401400" cy="9972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42CDF98E-ABA7-81B7-B0A7-F4FF9FEB8AC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11834" y="904348"/>
                <a:ext cx="4190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0E5A0AE1-4C42-ECF6-3704-2E90835431E7}"/>
                  </a:ext>
                </a:extLst>
              </p14:cNvPr>
              <p14:cNvContentPartPr/>
              <p14:nvPr/>
            </p14:nvContentPartPr>
            <p14:xfrm>
              <a:off x="6426554" y="534268"/>
              <a:ext cx="100800" cy="65484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0E5A0AE1-4C42-ECF6-3704-2E90835431E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17914" y="525268"/>
                <a:ext cx="11844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AFF6FA64-62B0-FEC6-097A-7696D1B1E3FC}"/>
                  </a:ext>
                </a:extLst>
              </p14:cNvPr>
              <p14:cNvContentPartPr/>
              <p14:nvPr/>
            </p14:nvContentPartPr>
            <p14:xfrm>
              <a:off x="6681794" y="1026388"/>
              <a:ext cx="727200" cy="36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AFF6FA64-62B0-FEC6-097A-7696D1B1E3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2794" y="1017748"/>
                <a:ext cx="74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筆跡 58">
                <a:extLst>
                  <a:ext uri="{FF2B5EF4-FFF2-40B4-BE49-F238E27FC236}">
                    <a16:creationId xmlns:a16="http://schemas.microsoft.com/office/drawing/2014/main" id="{5BF79163-26A4-483D-FA58-0BB0E73A932F}"/>
                  </a:ext>
                </a:extLst>
              </p14:cNvPr>
              <p14:cNvContentPartPr/>
              <p14:nvPr/>
            </p14:nvContentPartPr>
            <p14:xfrm>
              <a:off x="7639034" y="1828108"/>
              <a:ext cx="184320" cy="282960"/>
            </p14:xfrm>
          </p:contentPart>
        </mc:Choice>
        <mc:Fallback xmlns="">
          <p:pic>
            <p:nvPicPr>
              <p:cNvPr id="59" name="筆跡 58">
                <a:extLst>
                  <a:ext uri="{FF2B5EF4-FFF2-40B4-BE49-F238E27FC236}">
                    <a16:creationId xmlns:a16="http://schemas.microsoft.com/office/drawing/2014/main" id="{5BF79163-26A4-483D-FA58-0BB0E73A93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30034" y="1819468"/>
                <a:ext cx="2019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筆跡 59">
                <a:extLst>
                  <a:ext uri="{FF2B5EF4-FFF2-40B4-BE49-F238E27FC236}">
                    <a16:creationId xmlns:a16="http://schemas.microsoft.com/office/drawing/2014/main" id="{2126CAD9-FE79-CA7E-404B-5B4B7FCB0D02}"/>
                  </a:ext>
                </a:extLst>
              </p14:cNvPr>
              <p14:cNvContentPartPr/>
              <p14:nvPr/>
            </p14:nvContentPartPr>
            <p14:xfrm>
              <a:off x="7638314" y="1827748"/>
              <a:ext cx="300240" cy="29160"/>
            </p14:xfrm>
          </p:contentPart>
        </mc:Choice>
        <mc:Fallback xmlns="">
          <p:pic>
            <p:nvPicPr>
              <p:cNvPr id="60" name="筆跡 59">
                <a:extLst>
                  <a:ext uri="{FF2B5EF4-FFF2-40B4-BE49-F238E27FC236}">
                    <a16:creationId xmlns:a16="http://schemas.microsoft.com/office/drawing/2014/main" id="{2126CAD9-FE79-CA7E-404B-5B4B7FCB0D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29314" y="1818748"/>
                <a:ext cx="317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筆跡 60">
                <a:extLst>
                  <a:ext uri="{FF2B5EF4-FFF2-40B4-BE49-F238E27FC236}">
                    <a16:creationId xmlns:a16="http://schemas.microsoft.com/office/drawing/2014/main" id="{B37AEA23-FB48-DE75-95F3-BD470176A9B8}"/>
                  </a:ext>
                </a:extLst>
              </p14:cNvPr>
              <p14:cNvContentPartPr/>
              <p14:nvPr/>
            </p14:nvContentPartPr>
            <p14:xfrm>
              <a:off x="8032154" y="2039068"/>
              <a:ext cx="212400" cy="13680"/>
            </p14:xfrm>
          </p:contentPart>
        </mc:Choice>
        <mc:Fallback xmlns="">
          <p:pic>
            <p:nvPicPr>
              <p:cNvPr id="61" name="筆跡 60">
                <a:extLst>
                  <a:ext uri="{FF2B5EF4-FFF2-40B4-BE49-F238E27FC236}">
                    <a16:creationId xmlns:a16="http://schemas.microsoft.com/office/drawing/2014/main" id="{B37AEA23-FB48-DE75-95F3-BD470176A9B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23154" y="2030428"/>
                <a:ext cx="2300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筆跡 61">
                <a:extLst>
                  <a:ext uri="{FF2B5EF4-FFF2-40B4-BE49-F238E27FC236}">
                    <a16:creationId xmlns:a16="http://schemas.microsoft.com/office/drawing/2014/main" id="{A934B7DE-60A4-A626-5385-60F73C19769F}"/>
                  </a:ext>
                </a:extLst>
              </p14:cNvPr>
              <p14:cNvContentPartPr/>
              <p14:nvPr/>
            </p14:nvContentPartPr>
            <p14:xfrm>
              <a:off x="8607794" y="1743868"/>
              <a:ext cx="29520" cy="268200"/>
            </p14:xfrm>
          </p:contentPart>
        </mc:Choice>
        <mc:Fallback xmlns="">
          <p:pic>
            <p:nvPicPr>
              <p:cNvPr id="62" name="筆跡 61">
                <a:extLst>
                  <a:ext uri="{FF2B5EF4-FFF2-40B4-BE49-F238E27FC236}">
                    <a16:creationId xmlns:a16="http://schemas.microsoft.com/office/drawing/2014/main" id="{A934B7DE-60A4-A626-5385-60F73C19769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99154" y="1734868"/>
                <a:ext cx="47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" name="筆跡 62">
                <a:extLst>
                  <a:ext uri="{FF2B5EF4-FFF2-40B4-BE49-F238E27FC236}">
                    <a16:creationId xmlns:a16="http://schemas.microsoft.com/office/drawing/2014/main" id="{F0656E0A-3B1C-CFC5-B9E7-6252F9AC48C4}"/>
                  </a:ext>
                </a:extLst>
              </p14:cNvPr>
              <p14:cNvContentPartPr/>
              <p14:nvPr/>
            </p14:nvContentPartPr>
            <p14:xfrm>
              <a:off x="8873114" y="1747108"/>
              <a:ext cx="232200" cy="310320"/>
            </p14:xfrm>
          </p:contentPart>
        </mc:Choice>
        <mc:Fallback xmlns="">
          <p:pic>
            <p:nvPicPr>
              <p:cNvPr id="63" name="筆跡 62">
                <a:extLst>
                  <a:ext uri="{FF2B5EF4-FFF2-40B4-BE49-F238E27FC236}">
                    <a16:creationId xmlns:a16="http://schemas.microsoft.com/office/drawing/2014/main" id="{F0656E0A-3B1C-CFC5-B9E7-6252F9AC48C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64474" y="1738108"/>
                <a:ext cx="2498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筆跡 63">
                <a:extLst>
                  <a:ext uri="{FF2B5EF4-FFF2-40B4-BE49-F238E27FC236}">
                    <a16:creationId xmlns:a16="http://schemas.microsoft.com/office/drawing/2014/main" id="{96C198DF-9F69-71CC-FB87-5B89D54DD702}"/>
                  </a:ext>
                </a:extLst>
              </p14:cNvPr>
              <p14:cNvContentPartPr/>
              <p14:nvPr/>
            </p14:nvContentPartPr>
            <p14:xfrm>
              <a:off x="9264794" y="1771948"/>
              <a:ext cx="371160" cy="228960"/>
            </p14:xfrm>
          </p:contentPart>
        </mc:Choice>
        <mc:Fallback xmlns="">
          <p:pic>
            <p:nvPicPr>
              <p:cNvPr id="64" name="筆跡 63">
                <a:extLst>
                  <a:ext uri="{FF2B5EF4-FFF2-40B4-BE49-F238E27FC236}">
                    <a16:creationId xmlns:a16="http://schemas.microsoft.com/office/drawing/2014/main" id="{96C198DF-9F69-71CC-FB87-5B89D54DD70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56154" y="1762948"/>
                <a:ext cx="388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筆跡 65">
                <a:extLst>
                  <a:ext uri="{FF2B5EF4-FFF2-40B4-BE49-F238E27FC236}">
                    <a16:creationId xmlns:a16="http://schemas.microsoft.com/office/drawing/2014/main" id="{600B191D-B23A-18EC-7713-92400D8619B6}"/>
                  </a:ext>
                </a:extLst>
              </p14:cNvPr>
              <p14:cNvContentPartPr/>
              <p14:nvPr/>
            </p14:nvContentPartPr>
            <p14:xfrm>
              <a:off x="9661874" y="1842508"/>
              <a:ext cx="491760" cy="128520"/>
            </p14:xfrm>
          </p:contentPart>
        </mc:Choice>
        <mc:Fallback xmlns="">
          <p:pic>
            <p:nvPicPr>
              <p:cNvPr id="66" name="筆跡 65">
                <a:extLst>
                  <a:ext uri="{FF2B5EF4-FFF2-40B4-BE49-F238E27FC236}">
                    <a16:creationId xmlns:a16="http://schemas.microsoft.com/office/drawing/2014/main" id="{600B191D-B23A-18EC-7713-92400D8619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53234" y="1833868"/>
                <a:ext cx="509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筆跡 67">
                <a:extLst>
                  <a:ext uri="{FF2B5EF4-FFF2-40B4-BE49-F238E27FC236}">
                    <a16:creationId xmlns:a16="http://schemas.microsoft.com/office/drawing/2014/main" id="{7FAAFCD5-E88C-CE23-C5C9-470F0BE57F82}"/>
                  </a:ext>
                </a:extLst>
              </p14:cNvPr>
              <p14:cNvContentPartPr/>
              <p14:nvPr/>
            </p14:nvContentPartPr>
            <p14:xfrm>
              <a:off x="7497914" y="2391148"/>
              <a:ext cx="34200" cy="157680"/>
            </p14:xfrm>
          </p:contentPart>
        </mc:Choice>
        <mc:Fallback xmlns="">
          <p:pic>
            <p:nvPicPr>
              <p:cNvPr id="68" name="筆跡 67">
                <a:extLst>
                  <a:ext uri="{FF2B5EF4-FFF2-40B4-BE49-F238E27FC236}">
                    <a16:creationId xmlns:a16="http://schemas.microsoft.com/office/drawing/2014/main" id="{7FAAFCD5-E88C-CE23-C5C9-470F0BE57F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88914" y="2382508"/>
                <a:ext cx="518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筆跡 68">
                <a:extLst>
                  <a:ext uri="{FF2B5EF4-FFF2-40B4-BE49-F238E27FC236}">
                    <a16:creationId xmlns:a16="http://schemas.microsoft.com/office/drawing/2014/main" id="{37FB49C5-C7F4-3CE4-092D-FE05F51E9862}"/>
                  </a:ext>
                </a:extLst>
              </p14:cNvPr>
              <p14:cNvContentPartPr/>
              <p14:nvPr/>
            </p14:nvContentPartPr>
            <p14:xfrm>
              <a:off x="7778714" y="2319868"/>
              <a:ext cx="144360" cy="249480"/>
            </p14:xfrm>
          </p:contentPart>
        </mc:Choice>
        <mc:Fallback xmlns="">
          <p:pic>
            <p:nvPicPr>
              <p:cNvPr id="69" name="筆跡 68">
                <a:extLst>
                  <a:ext uri="{FF2B5EF4-FFF2-40B4-BE49-F238E27FC236}">
                    <a16:creationId xmlns:a16="http://schemas.microsoft.com/office/drawing/2014/main" id="{37FB49C5-C7F4-3CE4-092D-FE05F51E986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69714" y="2310868"/>
                <a:ext cx="1620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筆跡 69">
                <a:extLst>
                  <a:ext uri="{FF2B5EF4-FFF2-40B4-BE49-F238E27FC236}">
                    <a16:creationId xmlns:a16="http://schemas.microsoft.com/office/drawing/2014/main" id="{880E8AE2-8168-BAFA-6D53-E2A78F344B2E}"/>
                  </a:ext>
                </a:extLst>
              </p14:cNvPr>
              <p14:cNvContentPartPr/>
              <p14:nvPr/>
            </p14:nvContentPartPr>
            <p14:xfrm>
              <a:off x="8172914" y="2433268"/>
              <a:ext cx="288000" cy="18720"/>
            </p14:xfrm>
          </p:contentPart>
        </mc:Choice>
        <mc:Fallback xmlns="">
          <p:pic>
            <p:nvPicPr>
              <p:cNvPr id="70" name="筆跡 69">
                <a:extLst>
                  <a:ext uri="{FF2B5EF4-FFF2-40B4-BE49-F238E27FC236}">
                    <a16:creationId xmlns:a16="http://schemas.microsoft.com/office/drawing/2014/main" id="{880E8AE2-8168-BAFA-6D53-E2A78F344B2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64274" y="2424628"/>
                <a:ext cx="305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筆跡 70">
                <a:extLst>
                  <a:ext uri="{FF2B5EF4-FFF2-40B4-BE49-F238E27FC236}">
                    <a16:creationId xmlns:a16="http://schemas.microsoft.com/office/drawing/2014/main" id="{1900D3CD-B47F-67DF-D5FA-858FD89C44B2}"/>
                  </a:ext>
                </a:extLst>
              </p14:cNvPr>
              <p14:cNvContentPartPr/>
              <p14:nvPr/>
            </p14:nvContentPartPr>
            <p14:xfrm>
              <a:off x="8805794" y="2405188"/>
              <a:ext cx="63000" cy="413280"/>
            </p14:xfrm>
          </p:contentPart>
        </mc:Choice>
        <mc:Fallback xmlns="">
          <p:pic>
            <p:nvPicPr>
              <p:cNvPr id="71" name="筆跡 70">
                <a:extLst>
                  <a:ext uri="{FF2B5EF4-FFF2-40B4-BE49-F238E27FC236}">
                    <a16:creationId xmlns:a16="http://schemas.microsoft.com/office/drawing/2014/main" id="{1900D3CD-B47F-67DF-D5FA-858FD89C44B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96794" y="2396188"/>
                <a:ext cx="806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2" name="筆跡 71">
                <a:extLst>
                  <a:ext uri="{FF2B5EF4-FFF2-40B4-BE49-F238E27FC236}">
                    <a16:creationId xmlns:a16="http://schemas.microsoft.com/office/drawing/2014/main" id="{B23CD956-8C79-E0BA-4ECE-6DE94F8438AD}"/>
                  </a:ext>
                </a:extLst>
              </p14:cNvPr>
              <p14:cNvContentPartPr/>
              <p14:nvPr/>
            </p14:nvContentPartPr>
            <p14:xfrm>
              <a:off x="8988674" y="2531548"/>
              <a:ext cx="60120" cy="135000"/>
            </p14:xfrm>
          </p:contentPart>
        </mc:Choice>
        <mc:Fallback xmlns="">
          <p:pic>
            <p:nvPicPr>
              <p:cNvPr id="72" name="筆跡 71">
                <a:extLst>
                  <a:ext uri="{FF2B5EF4-FFF2-40B4-BE49-F238E27FC236}">
                    <a16:creationId xmlns:a16="http://schemas.microsoft.com/office/drawing/2014/main" id="{B23CD956-8C79-E0BA-4ECE-6DE94F8438A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79674" y="2522908"/>
                <a:ext cx="77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3" name="筆跡 72">
                <a:extLst>
                  <a:ext uri="{FF2B5EF4-FFF2-40B4-BE49-F238E27FC236}">
                    <a16:creationId xmlns:a16="http://schemas.microsoft.com/office/drawing/2014/main" id="{87AFE28E-DFEC-E5B3-8E6A-36B5E6F6FEF9}"/>
                  </a:ext>
                </a:extLst>
              </p14:cNvPr>
              <p14:cNvContentPartPr/>
              <p14:nvPr/>
            </p14:nvContentPartPr>
            <p14:xfrm>
              <a:off x="9480434" y="2433268"/>
              <a:ext cx="446400" cy="244440"/>
            </p14:xfrm>
          </p:contentPart>
        </mc:Choice>
        <mc:Fallback xmlns="">
          <p:pic>
            <p:nvPicPr>
              <p:cNvPr id="73" name="筆跡 72">
                <a:extLst>
                  <a:ext uri="{FF2B5EF4-FFF2-40B4-BE49-F238E27FC236}">
                    <a16:creationId xmlns:a16="http://schemas.microsoft.com/office/drawing/2014/main" id="{87AFE28E-DFEC-E5B3-8E6A-36B5E6F6FE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71794" y="2424628"/>
                <a:ext cx="464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4" name="筆跡 73">
                <a:extLst>
                  <a:ext uri="{FF2B5EF4-FFF2-40B4-BE49-F238E27FC236}">
                    <a16:creationId xmlns:a16="http://schemas.microsoft.com/office/drawing/2014/main" id="{16FF46DA-506E-E02F-24AC-939ECA022628}"/>
                  </a:ext>
                </a:extLst>
              </p14:cNvPr>
              <p14:cNvContentPartPr/>
              <p14:nvPr/>
            </p14:nvContentPartPr>
            <p14:xfrm>
              <a:off x="10085954" y="2491228"/>
              <a:ext cx="466560" cy="41040"/>
            </p14:xfrm>
          </p:contentPart>
        </mc:Choice>
        <mc:Fallback xmlns="">
          <p:pic>
            <p:nvPicPr>
              <p:cNvPr id="74" name="筆跡 73">
                <a:extLst>
                  <a:ext uri="{FF2B5EF4-FFF2-40B4-BE49-F238E27FC236}">
                    <a16:creationId xmlns:a16="http://schemas.microsoft.com/office/drawing/2014/main" id="{16FF46DA-506E-E02F-24AC-939ECA02262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77314" y="2482228"/>
                <a:ext cx="484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5" name="筆跡 74">
                <a:extLst>
                  <a:ext uri="{FF2B5EF4-FFF2-40B4-BE49-F238E27FC236}">
                    <a16:creationId xmlns:a16="http://schemas.microsoft.com/office/drawing/2014/main" id="{EAF24793-DCDE-5E83-46D9-E1D029727FB0}"/>
                  </a:ext>
                </a:extLst>
              </p14:cNvPr>
              <p14:cNvContentPartPr/>
              <p14:nvPr/>
            </p14:nvContentPartPr>
            <p14:xfrm>
              <a:off x="7779074" y="2911708"/>
              <a:ext cx="800280" cy="440280"/>
            </p14:xfrm>
          </p:contentPart>
        </mc:Choice>
        <mc:Fallback xmlns="">
          <p:pic>
            <p:nvPicPr>
              <p:cNvPr id="75" name="筆跡 74">
                <a:extLst>
                  <a:ext uri="{FF2B5EF4-FFF2-40B4-BE49-F238E27FC236}">
                    <a16:creationId xmlns:a16="http://schemas.microsoft.com/office/drawing/2014/main" id="{EAF24793-DCDE-5E83-46D9-E1D029727FB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70074" y="2903068"/>
                <a:ext cx="8179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6" name="筆跡 75">
                <a:extLst>
                  <a:ext uri="{FF2B5EF4-FFF2-40B4-BE49-F238E27FC236}">
                    <a16:creationId xmlns:a16="http://schemas.microsoft.com/office/drawing/2014/main" id="{C2B3BF0B-851B-A21E-C763-6AEEF37A91E2}"/>
                  </a:ext>
                </a:extLst>
              </p14:cNvPr>
              <p14:cNvContentPartPr/>
              <p14:nvPr/>
            </p14:nvContentPartPr>
            <p14:xfrm>
              <a:off x="9453434" y="3108628"/>
              <a:ext cx="165960" cy="522720"/>
            </p14:xfrm>
          </p:contentPart>
        </mc:Choice>
        <mc:Fallback xmlns="">
          <p:pic>
            <p:nvPicPr>
              <p:cNvPr id="76" name="筆跡 75">
                <a:extLst>
                  <a:ext uri="{FF2B5EF4-FFF2-40B4-BE49-F238E27FC236}">
                    <a16:creationId xmlns:a16="http://schemas.microsoft.com/office/drawing/2014/main" id="{C2B3BF0B-851B-A21E-C763-6AEEF37A91E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444434" y="3099628"/>
                <a:ext cx="1836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7" name="筆跡 76">
                <a:extLst>
                  <a:ext uri="{FF2B5EF4-FFF2-40B4-BE49-F238E27FC236}">
                    <a16:creationId xmlns:a16="http://schemas.microsoft.com/office/drawing/2014/main" id="{86E3697D-8E03-AB30-7F45-E6B90FDBB5C7}"/>
                  </a:ext>
                </a:extLst>
              </p14:cNvPr>
              <p14:cNvContentPartPr/>
              <p14:nvPr/>
            </p14:nvContentPartPr>
            <p14:xfrm>
              <a:off x="7736954" y="3543508"/>
              <a:ext cx="2945160" cy="176760"/>
            </p14:xfrm>
          </p:contentPart>
        </mc:Choice>
        <mc:Fallback xmlns="">
          <p:pic>
            <p:nvPicPr>
              <p:cNvPr id="77" name="筆跡 76">
                <a:extLst>
                  <a:ext uri="{FF2B5EF4-FFF2-40B4-BE49-F238E27FC236}">
                    <a16:creationId xmlns:a16="http://schemas.microsoft.com/office/drawing/2014/main" id="{86E3697D-8E03-AB30-7F45-E6B90FDBB5C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28314" y="3534868"/>
                <a:ext cx="2962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5" name="筆跡 84">
                <a:extLst>
                  <a:ext uri="{FF2B5EF4-FFF2-40B4-BE49-F238E27FC236}">
                    <a16:creationId xmlns:a16="http://schemas.microsoft.com/office/drawing/2014/main" id="{5A2186B2-2774-AABE-ACD3-EDDE1BE21147}"/>
                  </a:ext>
                </a:extLst>
              </p14:cNvPr>
              <p14:cNvContentPartPr/>
              <p14:nvPr/>
            </p14:nvContentPartPr>
            <p14:xfrm>
              <a:off x="2109434" y="998308"/>
              <a:ext cx="6389280" cy="360"/>
            </p14:xfrm>
          </p:contentPart>
        </mc:Choice>
        <mc:Fallback xmlns="">
          <p:pic>
            <p:nvPicPr>
              <p:cNvPr id="85" name="筆跡 84">
                <a:extLst>
                  <a:ext uri="{FF2B5EF4-FFF2-40B4-BE49-F238E27FC236}">
                    <a16:creationId xmlns:a16="http://schemas.microsoft.com/office/drawing/2014/main" id="{5A2186B2-2774-AABE-ACD3-EDDE1BE2114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00794" y="989308"/>
                <a:ext cx="64069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群組 87">
            <a:extLst>
              <a:ext uri="{FF2B5EF4-FFF2-40B4-BE49-F238E27FC236}">
                <a16:creationId xmlns:a16="http://schemas.microsoft.com/office/drawing/2014/main" id="{122E7F83-4AC3-4FDD-1072-82D42E0C3839}"/>
              </a:ext>
            </a:extLst>
          </p:cNvPr>
          <p:cNvGrpSpPr/>
          <p:nvPr/>
        </p:nvGrpSpPr>
        <p:grpSpPr>
          <a:xfrm>
            <a:off x="1867694" y="1534902"/>
            <a:ext cx="5070960" cy="2168280"/>
            <a:chOff x="337514" y="1631548"/>
            <a:chExt cx="507096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0A3C26C7-DF1D-C37F-4015-64C0EF6FB92D}"/>
                    </a:ext>
                  </a:extLst>
                </p14:cNvPr>
                <p14:cNvContentPartPr/>
                <p14:nvPr/>
              </p14:nvContentPartPr>
              <p14:xfrm>
                <a:off x="337514" y="1968508"/>
                <a:ext cx="809280" cy="147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0A3C26C7-DF1D-C37F-4015-64C0EF6FB9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8514" y="1959868"/>
                  <a:ext cx="826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2F360C1A-DAAF-03A4-55F6-E2632705E016}"/>
                    </a:ext>
                  </a:extLst>
                </p14:cNvPr>
                <p14:cNvContentPartPr/>
                <p14:nvPr/>
              </p14:nvContentPartPr>
              <p14:xfrm>
                <a:off x="1068674" y="1631548"/>
                <a:ext cx="376920" cy="49428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2F360C1A-DAAF-03A4-55F6-E2632705E0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9674" y="1622548"/>
                  <a:ext cx="3945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B82C361D-CA73-F6A6-0129-03C4CC55CF83}"/>
                    </a:ext>
                  </a:extLst>
                </p14:cNvPr>
                <p14:cNvContentPartPr/>
                <p14:nvPr/>
              </p14:nvContentPartPr>
              <p14:xfrm>
                <a:off x="2014394" y="1757908"/>
                <a:ext cx="1029240" cy="135180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B82C361D-CA73-F6A6-0129-03C4CC55CF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05394" y="1749268"/>
                  <a:ext cx="1046880" cy="13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D3B85D4C-0DBB-ED8D-1575-4836E0E03B84}"/>
                    </a:ext>
                  </a:extLst>
                </p14:cNvPr>
                <p14:cNvContentPartPr/>
                <p14:nvPr/>
              </p14:nvContentPartPr>
              <p14:xfrm>
                <a:off x="2348834" y="2714068"/>
                <a:ext cx="201240" cy="1548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D3B85D4C-0DBB-ED8D-1575-4836E0E03B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40194" y="2705068"/>
                  <a:ext cx="218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E852D6F2-EFC6-641B-48D9-AA9035C9DA5A}"/>
                    </a:ext>
                  </a:extLst>
                </p14:cNvPr>
                <p14:cNvContentPartPr/>
                <p14:nvPr/>
              </p14:nvContentPartPr>
              <p14:xfrm>
                <a:off x="2556554" y="3318868"/>
                <a:ext cx="99360" cy="4320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E852D6F2-EFC6-641B-48D9-AA9035C9DA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7914" y="3309868"/>
                  <a:ext cx="11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3CF204DC-CE42-1E44-B6D1-915BF258ABBA}"/>
                    </a:ext>
                  </a:extLst>
                </p14:cNvPr>
                <p14:cNvContentPartPr/>
                <p14:nvPr/>
              </p14:nvContentPartPr>
              <p14:xfrm>
                <a:off x="2591114" y="3319588"/>
                <a:ext cx="112320" cy="17388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3CF204DC-CE42-1E44-B6D1-915BF258AB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2474" y="3310588"/>
                  <a:ext cx="129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BCD13A62-6E0D-641E-A032-648335192AAE}"/>
                    </a:ext>
                  </a:extLst>
                </p14:cNvPr>
                <p14:cNvContentPartPr/>
                <p14:nvPr/>
              </p14:nvContentPartPr>
              <p14:xfrm>
                <a:off x="2756714" y="3358468"/>
                <a:ext cx="95760" cy="6948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BCD13A62-6E0D-641E-A032-648335192AA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7714" y="3349828"/>
                  <a:ext cx="113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27CDF53C-5161-E65A-C38E-AC67E7648B5A}"/>
                    </a:ext>
                  </a:extLst>
                </p14:cNvPr>
                <p14:cNvContentPartPr/>
                <p14:nvPr/>
              </p14:nvContentPartPr>
              <p14:xfrm>
                <a:off x="3347834" y="3122308"/>
                <a:ext cx="75240" cy="29232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27CDF53C-5161-E65A-C38E-AC67E7648B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9194" y="3113668"/>
                  <a:ext cx="92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783EE691-439D-E2F4-5BF3-BFB7763DFD53}"/>
                    </a:ext>
                  </a:extLst>
                </p14:cNvPr>
                <p14:cNvContentPartPr/>
                <p14:nvPr/>
              </p14:nvContentPartPr>
              <p14:xfrm>
                <a:off x="3319754" y="3556468"/>
                <a:ext cx="184680" cy="2880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783EE691-439D-E2F4-5BF3-BFB7763DFD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0754" y="3547468"/>
                  <a:ext cx="20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59CD5AAD-C5E4-25BE-DD70-A826632C1F97}"/>
                    </a:ext>
                  </a:extLst>
                </p14:cNvPr>
                <p14:cNvContentPartPr/>
                <p14:nvPr/>
              </p14:nvContentPartPr>
              <p14:xfrm>
                <a:off x="3375914" y="3361708"/>
                <a:ext cx="53640" cy="34812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59CD5AAD-C5E4-25BE-DD70-A826632C1F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67274" y="3352708"/>
                  <a:ext cx="71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3BDFDCDC-5FA7-B296-CDD8-531ED78B12B3}"/>
                    </a:ext>
                  </a:extLst>
                </p14:cNvPr>
                <p14:cNvContentPartPr/>
                <p14:nvPr/>
              </p14:nvContentPartPr>
              <p14:xfrm>
                <a:off x="3599474" y="3508948"/>
                <a:ext cx="159840" cy="290880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3BDFDCDC-5FA7-B296-CDD8-531ED78B12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90834" y="3500308"/>
                  <a:ext cx="177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3A9CEC66-7CE8-33FB-5545-7BA4E60DAAF8}"/>
                    </a:ext>
                  </a:extLst>
                </p14:cNvPr>
                <p14:cNvContentPartPr/>
                <p14:nvPr/>
              </p14:nvContentPartPr>
              <p14:xfrm>
                <a:off x="3924554" y="3527308"/>
                <a:ext cx="35640" cy="171360"/>
              </p14:xfrm>
            </p:contentPart>
          </mc:Choice>
          <mc:Fallback xmlns=""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3A9CEC66-7CE8-33FB-5545-7BA4E60DAA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15554" y="3518668"/>
                  <a:ext cx="53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8ACFDE0E-25BD-9A92-97C4-9546415098DB}"/>
                    </a:ext>
                  </a:extLst>
                </p14:cNvPr>
                <p14:cNvContentPartPr/>
                <p14:nvPr/>
              </p14:nvContentPartPr>
              <p14:xfrm>
                <a:off x="4444754" y="3178828"/>
                <a:ext cx="552600" cy="2844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8ACFDE0E-25BD-9A92-97C4-9546415098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36114" y="3170188"/>
                  <a:ext cx="570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ED0A987A-7D5E-071E-A7EB-63EE6A6C6E72}"/>
                    </a:ext>
                  </a:extLst>
                </p14:cNvPr>
                <p14:cNvContentPartPr/>
                <p14:nvPr/>
              </p14:nvContentPartPr>
              <p14:xfrm>
                <a:off x="4716554" y="3417868"/>
                <a:ext cx="263520" cy="20556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ED0A987A-7D5E-071E-A7EB-63EE6A6C6E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07914" y="3409228"/>
                  <a:ext cx="28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B558F5FF-AA05-CC23-E032-13D0258941EB}"/>
                    </a:ext>
                  </a:extLst>
                </p14:cNvPr>
                <p14:cNvContentPartPr/>
                <p14:nvPr/>
              </p14:nvContentPartPr>
              <p14:xfrm>
                <a:off x="4979714" y="3443068"/>
                <a:ext cx="128160" cy="3168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B558F5FF-AA05-CC23-E032-13D025894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70714" y="3434428"/>
                  <a:ext cx="14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34FA1055-D48B-3E13-CDA1-C4A71DBDABAC}"/>
                    </a:ext>
                  </a:extLst>
                </p14:cNvPr>
                <p14:cNvContentPartPr/>
                <p14:nvPr/>
              </p14:nvContentPartPr>
              <p14:xfrm>
                <a:off x="4863434" y="3263428"/>
                <a:ext cx="180720" cy="48492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34FA1055-D48B-3E13-CDA1-C4A71DBDAB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54794" y="3254428"/>
                  <a:ext cx="1983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D7546204-A053-2297-1CA6-84F8F1195083}"/>
                    </a:ext>
                  </a:extLst>
                </p14:cNvPr>
                <p14:cNvContentPartPr/>
                <p14:nvPr/>
              </p14:nvContentPartPr>
              <p14:xfrm>
                <a:off x="2376914" y="2714428"/>
                <a:ext cx="579960" cy="43920"/>
              </p14:xfrm>
            </p:contentPart>
          </mc:Choice>
          <mc:Fallback xmlns=""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D7546204-A053-2297-1CA6-84F8F11950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68274" y="2705788"/>
                  <a:ext cx="597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A9AD21B1-0980-199B-A35E-1D26F4E352BD}"/>
                    </a:ext>
                  </a:extLst>
                </p14:cNvPr>
                <p14:cNvContentPartPr/>
                <p14:nvPr/>
              </p14:nvContentPartPr>
              <p14:xfrm>
                <a:off x="2771114" y="2573668"/>
                <a:ext cx="507600" cy="64440"/>
              </p14:xfrm>
            </p:contentPart>
          </mc:Choice>
          <mc:Fallback xmlns=""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A9AD21B1-0980-199B-A35E-1D26F4E352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62114" y="2564668"/>
                  <a:ext cx="525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3986E122-04B7-14B5-E9F2-BF1066BAEFD8}"/>
                    </a:ext>
                  </a:extLst>
                </p14:cNvPr>
                <p14:cNvContentPartPr/>
                <p14:nvPr/>
              </p14:nvContentPartPr>
              <p14:xfrm>
                <a:off x="3657434" y="2405188"/>
                <a:ext cx="14400" cy="36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3986E122-04B7-14B5-E9F2-BF1066BAEF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48434" y="2396188"/>
                  <a:ext cx="32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21FCA281-0E84-BC43-D5A7-2F81BC85AB2E}"/>
                    </a:ext>
                  </a:extLst>
                </p14:cNvPr>
                <p14:cNvContentPartPr/>
                <p14:nvPr/>
              </p14:nvContentPartPr>
              <p14:xfrm>
                <a:off x="3375914" y="2112508"/>
                <a:ext cx="1005840" cy="25560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21FCA281-0E84-BC43-D5A7-2F81BC85AB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67274" y="2103868"/>
                  <a:ext cx="1023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676BCCCB-0C89-9637-5D4E-6EC74428BE04}"/>
                    </a:ext>
                  </a:extLst>
                </p14:cNvPr>
                <p14:cNvContentPartPr/>
                <p14:nvPr/>
              </p14:nvContentPartPr>
              <p14:xfrm>
                <a:off x="4416674" y="1801468"/>
                <a:ext cx="776160" cy="53280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676BCCCB-0C89-9637-5D4E-6EC74428BE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07674" y="1792828"/>
                  <a:ext cx="793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11BD4CC8-84D3-4E37-9FD1-9D509039E96C}"/>
                    </a:ext>
                  </a:extLst>
                </p14:cNvPr>
                <p14:cNvContentPartPr/>
                <p14:nvPr/>
              </p14:nvContentPartPr>
              <p14:xfrm>
                <a:off x="5077994" y="2278468"/>
                <a:ext cx="14040" cy="942480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11BD4CC8-84D3-4E37-9FD1-9D509039E9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69354" y="2269828"/>
                  <a:ext cx="3168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E10E4C2D-F594-B463-0163-42E9B36515E7}"/>
                    </a:ext>
                  </a:extLst>
                </p14:cNvPr>
                <p14:cNvContentPartPr/>
                <p14:nvPr/>
              </p14:nvContentPartPr>
              <p14:xfrm>
                <a:off x="5118674" y="2095588"/>
                <a:ext cx="30240" cy="1092960"/>
              </p14:xfrm>
            </p:contentPart>
          </mc:Choice>
          <mc:Fallback xmlns=""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E10E4C2D-F594-B463-0163-42E9B36515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09674" y="2086948"/>
                  <a:ext cx="4788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84C0B097-9048-6B28-2997-10A2392E08A0}"/>
                    </a:ext>
                  </a:extLst>
                </p14:cNvPr>
                <p14:cNvContentPartPr/>
                <p14:nvPr/>
              </p14:nvContentPartPr>
              <p14:xfrm>
                <a:off x="3446114" y="2967508"/>
                <a:ext cx="1010160" cy="186480"/>
              </p14:xfrm>
            </p:contentPart>
          </mc:Choice>
          <mc:Fallback xmlns=""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84C0B097-9048-6B28-2997-10A2392E08A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37474" y="2958868"/>
                  <a:ext cx="1027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筆跡 86">
                  <a:extLst>
                    <a:ext uri="{FF2B5EF4-FFF2-40B4-BE49-F238E27FC236}">
                      <a16:creationId xmlns:a16="http://schemas.microsoft.com/office/drawing/2014/main" id="{50143D4E-786B-3DDF-2080-0CD57347DF09}"/>
                    </a:ext>
                  </a:extLst>
                </p14:cNvPr>
                <p14:cNvContentPartPr/>
                <p14:nvPr/>
              </p14:nvContentPartPr>
              <p14:xfrm>
                <a:off x="1307714" y="3092068"/>
                <a:ext cx="4100760" cy="148680"/>
              </p14:xfrm>
            </p:contentPart>
          </mc:Choice>
          <mc:Fallback xmlns="">
            <p:pic>
              <p:nvPicPr>
                <p:cNvPr id="87" name="筆跡 86">
                  <a:extLst>
                    <a:ext uri="{FF2B5EF4-FFF2-40B4-BE49-F238E27FC236}">
                      <a16:creationId xmlns:a16="http://schemas.microsoft.com/office/drawing/2014/main" id="{50143D4E-786B-3DDF-2080-0CD57347DF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99074" y="3083068"/>
                  <a:ext cx="411840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31D3F7C7-EC22-A9DE-19A0-AB811E21C67D}"/>
              </a:ext>
            </a:extLst>
          </p:cNvPr>
          <p:cNvGrpSpPr/>
          <p:nvPr/>
        </p:nvGrpSpPr>
        <p:grpSpPr>
          <a:xfrm>
            <a:off x="3038594" y="4880908"/>
            <a:ext cx="3938760" cy="608760"/>
            <a:chOff x="3038594" y="4880908"/>
            <a:chExt cx="393876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筆跡 88">
                  <a:extLst>
                    <a:ext uri="{FF2B5EF4-FFF2-40B4-BE49-F238E27FC236}">
                      <a16:creationId xmlns:a16="http://schemas.microsoft.com/office/drawing/2014/main" id="{51B1BD82-0514-DD96-66C7-71B7057A42D9}"/>
                    </a:ext>
                  </a:extLst>
                </p14:cNvPr>
                <p14:cNvContentPartPr/>
                <p14:nvPr/>
              </p14:nvContentPartPr>
              <p14:xfrm>
                <a:off x="3038594" y="5205988"/>
                <a:ext cx="1194840" cy="41400"/>
              </p14:xfrm>
            </p:contentPart>
          </mc:Choice>
          <mc:Fallback xmlns="">
            <p:pic>
              <p:nvPicPr>
                <p:cNvPr id="89" name="筆跡 88">
                  <a:extLst>
                    <a:ext uri="{FF2B5EF4-FFF2-40B4-BE49-F238E27FC236}">
                      <a16:creationId xmlns:a16="http://schemas.microsoft.com/office/drawing/2014/main" id="{51B1BD82-0514-DD96-66C7-71B7057A42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29594" y="5197348"/>
                  <a:ext cx="1212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筆跡 89">
                  <a:extLst>
                    <a:ext uri="{FF2B5EF4-FFF2-40B4-BE49-F238E27FC236}">
                      <a16:creationId xmlns:a16="http://schemas.microsoft.com/office/drawing/2014/main" id="{6D78F6B3-D093-84DD-0CBC-BEC9E4D0D12D}"/>
                    </a:ext>
                  </a:extLst>
                </p14:cNvPr>
                <p14:cNvContentPartPr/>
                <p14:nvPr/>
              </p14:nvContentPartPr>
              <p14:xfrm>
                <a:off x="4798994" y="4951468"/>
                <a:ext cx="475920" cy="342000"/>
              </p14:xfrm>
            </p:contentPart>
          </mc:Choice>
          <mc:Fallback xmlns="">
            <p:pic>
              <p:nvPicPr>
                <p:cNvPr id="90" name="筆跡 89">
                  <a:extLst>
                    <a:ext uri="{FF2B5EF4-FFF2-40B4-BE49-F238E27FC236}">
                      <a16:creationId xmlns:a16="http://schemas.microsoft.com/office/drawing/2014/main" id="{6D78F6B3-D093-84DD-0CBC-BEC9E4D0D1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90354" y="4942468"/>
                  <a:ext cx="493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筆跡 90">
                  <a:extLst>
                    <a:ext uri="{FF2B5EF4-FFF2-40B4-BE49-F238E27FC236}">
                      <a16:creationId xmlns:a16="http://schemas.microsoft.com/office/drawing/2014/main" id="{D5837C7E-FBFB-C00C-25FB-25724DDB953D}"/>
                    </a:ext>
                  </a:extLst>
                </p14:cNvPr>
                <p14:cNvContentPartPr/>
                <p14:nvPr/>
              </p14:nvContentPartPr>
              <p14:xfrm>
                <a:off x="5260514" y="5092228"/>
                <a:ext cx="380520" cy="291600"/>
              </p14:xfrm>
            </p:contentPart>
          </mc:Choice>
          <mc:Fallback xmlns="">
            <p:pic>
              <p:nvPicPr>
                <p:cNvPr id="91" name="筆跡 90">
                  <a:extLst>
                    <a:ext uri="{FF2B5EF4-FFF2-40B4-BE49-F238E27FC236}">
                      <a16:creationId xmlns:a16="http://schemas.microsoft.com/office/drawing/2014/main" id="{D5837C7E-FBFB-C00C-25FB-25724DDB95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51514" y="5083228"/>
                  <a:ext cx="398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筆跡 91">
                  <a:extLst>
                    <a:ext uri="{FF2B5EF4-FFF2-40B4-BE49-F238E27FC236}">
                      <a16:creationId xmlns:a16="http://schemas.microsoft.com/office/drawing/2014/main" id="{26A28496-0E08-A5DA-BB25-614B4EF960F7}"/>
                    </a:ext>
                  </a:extLst>
                </p14:cNvPr>
                <p14:cNvContentPartPr/>
                <p14:nvPr/>
              </p14:nvContentPartPr>
              <p14:xfrm>
                <a:off x="5640314" y="5021668"/>
                <a:ext cx="310320" cy="388080"/>
              </p14:xfrm>
            </p:contentPart>
          </mc:Choice>
          <mc:Fallback xmlns="">
            <p:pic>
              <p:nvPicPr>
                <p:cNvPr id="92" name="筆跡 91">
                  <a:extLst>
                    <a:ext uri="{FF2B5EF4-FFF2-40B4-BE49-F238E27FC236}">
                      <a16:creationId xmlns:a16="http://schemas.microsoft.com/office/drawing/2014/main" id="{26A28496-0E08-A5DA-BB25-614B4EF960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31314" y="5012668"/>
                  <a:ext cx="3279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筆跡 92">
                  <a:extLst>
                    <a:ext uri="{FF2B5EF4-FFF2-40B4-BE49-F238E27FC236}">
                      <a16:creationId xmlns:a16="http://schemas.microsoft.com/office/drawing/2014/main" id="{9049AAA2-E9E3-FCD0-61A1-F263D379C57F}"/>
                    </a:ext>
                  </a:extLst>
                </p14:cNvPr>
                <p14:cNvContentPartPr/>
                <p14:nvPr/>
              </p14:nvContentPartPr>
              <p14:xfrm>
                <a:off x="6080954" y="4880908"/>
                <a:ext cx="325800" cy="462600"/>
              </p14:xfrm>
            </p:contentPart>
          </mc:Choice>
          <mc:Fallback xmlns="">
            <p:pic>
              <p:nvPicPr>
                <p:cNvPr id="93" name="筆跡 92">
                  <a:extLst>
                    <a:ext uri="{FF2B5EF4-FFF2-40B4-BE49-F238E27FC236}">
                      <a16:creationId xmlns:a16="http://schemas.microsoft.com/office/drawing/2014/main" id="{9049AAA2-E9E3-FCD0-61A1-F263D379C5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72314" y="4871908"/>
                  <a:ext cx="3434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筆跡 93">
                  <a:extLst>
                    <a:ext uri="{FF2B5EF4-FFF2-40B4-BE49-F238E27FC236}">
                      <a16:creationId xmlns:a16="http://schemas.microsoft.com/office/drawing/2014/main" id="{7F8DBD8D-3EB0-01B9-8558-606F386801ED}"/>
                    </a:ext>
                  </a:extLst>
                </p14:cNvPr>
                <p14:cNvContentPartPr/>
                <p14:nvPr/>
              </p14:nvContentPartPr>
              <p14:xfrm>
                <a:off x="6546074" y="5049748"/>
                <a:ext cx="431280" cy="439920"/>
              </p14:xfrm>
            </p:contentPart>
          </mc:Choice>
          <mc:Fallback xmlns="">
            <p:pic>
              <p:nvPicPr>
                <p:cNvPr id="94" name="筆跡 93">
                  <a:extLst>
                    <a:ext uri="{FF2B5EF4-FFF2-40B4-BE49-F238E27FC236}">
                      <a16:creationId xmlns:a16="http://schemas.microsoft.com/office/drawing/2014/main" id="{7F8DBD8D-3EB0-01B9-8558-606F386801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37434" y="5041108"/>
                  <a:ext cx="44892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BD5F2307-9AC1-6534-537A-4D12E3C0380E}"/>
              </a:ext>
            </a:extLst>
          </p:cNvPr>
          <p:cNvGrpSpPr/>
          <p:nvPr/>
        </p:nvGrpSpPr>
        <p:grpSpPr>
          <a:xfrm>
            <a:off x="7893554" y="4909348"/>
            <a:ext cx="1703160" cy="827280"/>
            <a:chOff x="7893554" y="4909348"/>
            <a:chExt cx="1703160" cy="82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筆跡 94">
                  <a:extLst>
                    <a:ext uri="{FF2B5EF4-FFF2-40B4-BE49-F238E27FC236}">
                      <a16:creationId xmlns:a16="http://schemas.microsoft.com/office/drawing/2014/main" id="{3E26FE46-72C6-C4C2-A629-CA12EB39C390}"/>
                    </a:ext>
                  </a:extLst>
                </p14:cNvPr>
                <p14:cNvContentPartPr/>
                <p14:nvPr/>
              </p14:nvContentPartPr>
              <p14:xfrm>
                <a:off x="7893554" y="4909348"/>
                <a:ext cx="396720" cy="827280"/>
              </p14:xfrm>
            </p:contentPart>
          </mc:Choice>
          <mc:Fallback xmlns="">
            <p:pic>
              <p:nvPicPr>
                <p:cNvPr id="95" name="筆跡 94">
                  <a:extLst>
                    <a:ext uri="{FF2B5EF4-FFF2-40B4-BE49-F238E27FC236}">
                      <a16:creationId xmlns:a16="http://schemas.microsoft.com/office/drawing/2014/main" id="{3E26FE46-72C6-C4C2-A629-CA12EB39C3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84914" y="4900708"/>
                  <a:ext cx="41436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筆跡 95">
                  <a:extLst>
                    <a:ext uri="{FF2B5EF4-FFF2-40B4-BE49-F238E27FC236}">
                      <a16:creationId xmlns:a16="http://schemas.microsoft.com/office/drawing/2014/main" id="{03DD2DE8-8DC2-15C1-2BEB-F107921AF33C}"/>
                    </a:ext>
                  </a:extLst>
                </p14:cNvPr>
                <p14:cNvContentPartPr/>
                <p14:nvPr/>
              </p14:nvContentPartPr>
              <p14:xfrm>
                <a:off x="8393234" y="5204548"/>
                <a:ext cx="427320" cy="450000"/>
              </p14:xfrm>
            </p:contentPart>
          </mc:Choice>
          <mc:Fallback xmlns="">
            <p:pic>
              <p:nvPicPr>
                <p:cNvPr id="96" name="筆跡 95">
                  <a:extLst>
                    <a:ext uri="{FF2B5EF4-FFF2-40B4-BE49-F238E27FC236}">
                      <a16:creationId xmlns:a16="http://schemas.microsoft.com/office/drawing/2014/main" id="{03DD2DE8-8DC2-15C1-2BEB-F107921AF3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84234" y="5195548"/>
                  <a:ext cx="4449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筆跡 96">
                  <a:extLst>
                    <a:ext uri="{FF2B5EF4-FFF2-40B4-BE49-F238E27FC236}">
                      <a16:creationId xmlns:a16="http://schemas.microsoft.com/office/drawing/2014/main" id="{0B1C51B7-660E-2C1A-1AFD-C12401F21E55}"/>
                    </a:ext>
                  </a:extLst>
                </p14:cNvPr>
                <p14:cNvContentPartPr/>
                <p14:nvPr/>
              </p14:nvContentPartPr>
              <p14:xfrm>
                <a:off x="9185954" y="5359348"/>
                <a:ext cx="410760" cy="297360"/>
              </p14:xfrm>
            </p:contentPart>
          </mc:Choice>
          <mc:Fallback xmlns="">
            <p:pic>
              <p:nvPicPr>
                <p:cNvPr id="97" name="筆跡 96">
                  <a:extLst>
                    <a:ext uri="{FF2B5EF4-FFF2-40B4-BE49-F238E27FC236}">
                      <a16:creationId xmlns:a16="http://schemas.microsoft.com/office/drawing/2014/main" id="{0B1C51B7-660E-2C1A-1AFD-C12401F21E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76954" y="5350348"/>
                  <a:ext cx="428400" cy="31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1" name="筆跡 100">
                <a:extLst>
                  <a:ext uri="{FF2B5EF4-FFF2-40B4-BE49-F238E27FC236}">
                    <a16:creationId xmlns:a16="http://schemas.microsoft.com/office/drawing/2014/main" id="{B76759DA-8095-98BF-8FD5-3E747EB6C7A7}"/>
                  </a:ext>
                </a:extLst>
              </p14:cNvPr>
              <p14:cNvContentPartPr/>
              <p14:nvPr/>
            </p14:nvContentPartPr>
            <p14:xfrm>
              <a:off x="1926554" y="1406188"/>
              <a:ext cx="989280" cy="360"/>
            </p14:xfrm>
          </p:contentPart>
        </mc:Choice>
        <mc:Fallback xmlns="">
          <p:pic>
            <p:nvPicPr>
              <p:cNvPr id="101" name="筆跡 100">
                <a:extLst>
                  <a:ext uri="{FF2B5EF4-FFF2-40B4-BE49-F238E27FC236}">
                    <a16:creationId xmlns:a16="http://schemas.microsoft.com/office/drawing/2014/main" id="{B76759DA-8095-98BF-8FD5-3E747EB6C7A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17914" y="1397188"/>
                <a:ext cx="1006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2" name="筆跡 101">
                <a:extLst>
                  <a:ext uri="{FF2B5EF4-FFF2-40B4-BE49-F238E27FC236}">
                    <a16:creationId xmlns:a16="http://schemas.microsoft.com/office/drawing/2014/main" id="{323D07C2-50A6-B8D0-E135-544DD9BA32C2}"/>
                  </a:ext>
                </a:extLst>
              </p14:cNvPr>
              <p14:cNvContentPartPr/>
              <p14:nvPr/>
            </p14:nvContentPartPr>
            <p14:xfrm>
              <a:off x="3572834" y="1448668"/>
              <a:ext cx="579960" cy="360"/>
            </p14:xfrm>
          </p:contentPart>
        </mc:Choice>
        <mc:Fallback xmlns="">
          <p:pic>
            <p:nvPicPr>
              <p:cNvPr id="102" name="筆跡 101">
                <a:extLst>
                  <a:ext uri="{FF2B5EF4-FFF2-40B4-BE49-F238E27FC236}">
                    <a16:creationId xmlns:a16="http://schemas.microsoft.com/office/drawing/2014/main" id="{323D07C2-50A6-B8D0-E135-544DD9BA32C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563834" y="1439668"/>
                <a:ext cx="5976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37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416</Words>
  <Application>Microsoft Office PowerPoint</Application>
  <PresentationFormat>寬螢幕</PresentationFormat>
  <Paragraphs>120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Cascadia Mono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YANG PIMPOLLO</dc:creator>
  <cp:lastModifiedBy>YANG PIMPOLLO</cp:lastModifiedBy>
  <cp:revision>32</cp:revision>
  <dcterms:created xsi:type="dcterms:W3CDTF">2023-06-18T06:48:45Z</dcterms:created>
  <dcterms:modified xsi:type="dcterms:W3CDTF">2023-06-26T05:55:15Z</dcterms:modified>
</cp:coreProperties>
</file>